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78" r:id="rId6"/>
    <p:sldId id="260" r:id="rId7"/>
    <p:sldId id="261" r:id="rId8"/>
    <p:sldId id="279" r:id="rId9"/>
    <p:sldId id="262" r:id="rId10"/>
    <p:sldId id="270" r:id="rId11"/>
    <p:sldId id="263" r:id="rId12"/>
    <p:sldId id="272" r:id="rId13"/>
    <p:sldId id="264" r:id="rId14"/>
    <p:sldId id="269" r:id="rId15"/>
    <p:sldId id="265" r:id="rId16"/>
    <p:sldId id="273" r:id="rId17"/>
    <p:sldId id="266" r:id="rId18"/>
    <p:sldId id="276" r:id="rId19"/>
    <p:sldId id="267" r:id="rId20"/>
    <p:sldId id="268" r:id="rId21"/>
    <p:sldId id="277" r:id="rId22"/>
    <p:sldId id="275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2A9C7627-40C5-4E86-8827-1564A56C224F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23C52C6-6056-41E0-9661-EC6B9A3DB9DB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ACTIVE AND PASSIVE INSUFFICIENCY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en-US" b="1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191000"/>
            <a:ext cx="36576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028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INTRODUCTION 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In a one-joint muscle, the excursion of the muscle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will be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greater than the range of motion allowed by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the joint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However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with a two-joint or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multi joint muscle, the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muscle’s excursion is less than the combined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range allowed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by the joints</a:t>
            </a:r>
          </a:p>
        </p:txBody>
      </p:sp>
    </p:spTree>
    <p:extLst>
      <p:ext uri="{BB962C8B-B14F-4D97-AF65-F5344CB8AC3E}">
        <p14:creationId xmlns:p14="http://schemas.microsoft.com/office/powerpoint/2010/main" val="139625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The tension within the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muscle becomes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insufficient at both extremes.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can neither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be elongated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nor shortened any farther.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Brunnstrom uses the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terms </a:t>
            </a:r>
            <a:r>
              <a:rPr lang="en-US" sz="2800" i="1" dirty="0">
                <a:latin typeface="Arial" pitchFamily="34" charset="0"/>
                <a:cs typeface="Arial" pitchFamily="34" charset="0"/>
              </a:rPr>
              <a:t>active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800" i="1" dirty="0">
                <a:latin typeface="Arial" pitchFamily="34" charset="0"/>
                <a:cs typeface="Arial" pitchFamily="34" charset="0"/>
              </a:rPr>
              <a:t>passive insufficiency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to describe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these conditions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066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ACTIVE INSUFFICIENCY</a:t>
            </a:r>
            <a:endParaRPr lang="en-US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The point at which a muscle cannot shorten any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further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called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active insufficiency. 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Active insufficiency occurs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to the agonist (the muscle that is contracting).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Consider the hamstrings as an example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hamstring muscles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are two-joint muscles located on the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posterior thigh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593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86868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257800" y="609600"/>
            <a:ext cx="28194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295400" y="5257800"/>
            <a:ext cx="990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38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60000"/>
              </a:lnSpc>
              <a:buFont typeface="Wingdings" pitchFamily="2" charset="2"/>
              <a:buChar char="q"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They extend the hip and flex the knee. </a:t>
            </a:r>
          </a:p>
          <a:p>
            <a:pPr algn="just">
              <a:lnSpc>
                <a:spcPct val="160000"/>
              </a:lnSpc>
              <a:buFont typeface="Wingdings" pitchFamily="2" charset="2"/>
              <a:buChar char="q"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There is sufficient tension to perform either hip extension or knee flexion, but not both simultaneously.</a:t>
            </a:r>
          </a:p>
          <a:p>
            <a:pPr algn="just">
              <a:lnSpc>
                <a:spcPct val="160000"/>
              </a:lnSpc>
              <a:buFont typeface="Wingdings" pitchFamily="2" charset="2"/>
              <a:buChar char="q"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Notice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that if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you flex your knee while your hip is extended,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you cannot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complete the full knee range. 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60000"/>
              </a:lnSpc>
              <a:buFont typeface="Wingdings" pitchFamily="2" charset="2"/>
              <a:buChar char="q"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muscles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have “insufficient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power” to contract (shorten) over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both joints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at the same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time.</a:t>
            </a:r>
          </a:p>
          <a:p>
            <a:pPr algn="just">
              <a:lnSpc>
                <a:spcPct val="160000"/>
              </a:lnSpc>
              <a:buFont typeface="Wingdings" pitchFamily="2" charset="2"/>
              <a:buChar char="q"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They have become actively insufficient. </a:t>
            </a:r>
          </a:p>
          <a:p>
            <a:pPr algn="just">
              <a:lnSpc>
                <a:spcPct val="160000"/>
              </a:lnSpc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59284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see that more range of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motion exists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grab your ankle and pull the knee into more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flexion.</a:t>
            </a:r>
          </a:p>
          <a:p>
            <a:pPr algn="just"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Be careful when trying this exercise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that you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do not get a muscle cramp.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other words, in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this two-joint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muscle that is contracting over both joints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at the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same time, the muscle (hamstring) will run out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of the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contractility before the joints (hip and knee)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run out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of range of motion.</a:t>
            </a:r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4077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"/>
            <a:ext cx="8305800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04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PASSIVE INSUFFICIENCY</a:t>
            </a:r>
            <a:endParaRPr lang="en-US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Passive insufficiency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occurs when a muscle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cannot be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elongated any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further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without damage to its fibers.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Passive insufficiency occurs to the antagonist (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the muscle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that is relaxed and on the opposite side of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the joint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from the agonist).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366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4582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412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Consider the hamstring muscle as an example of passive insufficiency.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hamstring is long enough to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be stretched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over each joint individually (hip flexion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or knee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extension), but not both.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you flex your hip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with your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knee flexed, you can complete the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range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397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5344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2110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The hamstrings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are being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stretched over only one joint (the hip).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You can also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extend your knee fully when the hip is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extended because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the hamstrings are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being stretched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over only the knee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However, if you try to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flex your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hips to touch your toes with your knee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extended you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will experience pain in the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posterior thigh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well before you reach full hip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flexion.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42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3820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613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Your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hamstring muscles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are telling you to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stop.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They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are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being stretched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over both joints at the same time and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have become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passively insufficient.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They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cannot be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stretched any further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569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00200" y="3244334"/>
            <a:ext cx="5943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TWO </a:t>
            </a:r>
            <a:r>
              <a:rPr lang="en-US" sz="4000" b="1" dirty="0" smtClean="0">
                <a:solidFill>
                  <a:schemeClr val="tx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JOINT </a:t>
            </a:r>
            <a:r>
              <a:rPr lang="en-US" sz="4000" b="1" dirty="0">
                <a:solidFill>
                  <a:schemeClr val="tx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MUSCLES WORK</a:t>
            </a:r>
            <a:endParaRPr lang="en-US" sz="4000" dirty="0">
              <a:solidFill>
                <a:schemeClr val="tx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17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INTRODUCTION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Two Joint Muscles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or TJM's are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muscles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that cross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two joints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of the body and therefore perform more than one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joint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function.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For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example, the Rectus Femoris (considered one of the quads) actually crosses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both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the hip and knee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joints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and performs hip flexion and knee extension.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52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458199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252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both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lifts and straightens your leg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The gastrocnemius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muscle, overlying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soleus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has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two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heads: medial and lateral.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These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heads join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soleus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at the tendo-Achilles, distally inserting on the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calcaneus.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Gastrocnemius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crosses two joints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, working to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plantar flex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the ankle and to flex the knee.</a:t>
            </a:r>
          </a:p>
        </p:txBody>
      </p:sp>
    </p:spTree>
    <p:extLst>
      <p:ext uri="{BB962C8B-B14F-4D97-AF65-F5344CB8AC3E}">
        <p14:creationId xmlns:p14="http://schemas.microsoft.com/office/powerpoint/2010/main" val="189446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q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The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Sartorius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and gracilis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cross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both the hip and knee 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joints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 as well.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q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Both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attach very close to one another on the medial aspect of the proximal tibia, or lower leg.</a:t>
            </a:r>
          </a:p>
        </p:txBody>
      </p:sp>
    </p:spTree>
    <p:extLst>
      <p:ext uri="{BB962C8B-B14F-4D97-AF65-F5344CB8AC3E}">
        <p14:creationId xmlns:p14="http://schemas.microsoft.com/office/powerpoint/2010/main" val="112767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6106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780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"/>
            <a:ext cx="8610599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378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156</TotalTime>
  <Words>492</Words>
  <Application>Microsoft Office PowerPoint</Application>
  <PresentationFormat>On-screen Show (4:3)</PresentationFormat>
  <Paragraphs>50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Aharoni</vt:lpstr>
      <vt:lpstr>Arial</vt:lpstr>
      <vt:lpstr>Rockwell</vt:lpstr>
      <vt:lpstr>Wingdings</vt:lpstr>
      <vt:lpstr>Wingdings 2</vt:lpstr>
      <vt:lpstr>Foundry</vt:lpstr>
      <vt:lpstr>ACTIVE AND PASSIVE INSUFFICIENCY</vt:lpstr>
      <vt:lpstr>INTRODUCTION </vt:lpstr>
      <vt:lpstr>PowerPoint Presentation</vt:lpstr>
      <vt:lpstr>ACTIVE INSUFFICIENCY</vt:lpstr>
      <vt:lpstr>PowerPoint Presentation</vt:lpstr>
      <vt:lpstr>PowerPoint Presentation</vt:lpstr>
      <vt:lpstr>PowerPoint Presentation</vt:lpstr>
      <vt:lpstr>PowerPoint Presentation</vt:lpstr>
      <vt:lpstr>PASSIVE INSUFFICIENCY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Active and Passive Insufficiency</dc:title>
  <dc:creator>Compro</dc:creator>
  <cp:lastModifiedBy>Admin</cp:lastModifiedBy>
  <cp:revision>18</cp:revision>
  <dcterms:created xsi:type="dcterms:W3CDTF">2020-04-15T17:56:11Z</dcterms:created>
  <dcterms:modified xsi:type="dcterms:W3CDTF">2021-06-28T04:57:15Z</dcterms:modified>
</cp:coreProperties>
</file>