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5"/>
  </p:notesMasterIdLst>
  <p:handoutMasterIdLst>
    <p:handoutMasterId r:id="rId16"/>
  </p:handoutMasterIdLst>
  <p:sldIdLst>
    <p:sldId id="2524" r:id="rId5"/>
    <p:sldId id="2527" r:id="rId6"/>
    <p:sldId id="2469" r:id="rId7"/>
    <p:sldId id="2525" r:id="rId8"/>
    <p:sldId id="2523" r:id="rId9"/>
    <p:sldId id="2431" r:id="rId10"/>
    <p:sldId id="2531" r:id="rId11"/>
    <p:sldId id="2532" r:id="rId12"/>
    <p:sldId id="2528" r:id="rId13"/>
    <p:sldId id="253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2"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5441" autoAdjust="0"/>
  </p:normalViewPr>
  <p:slideViewPr>
    <p:cSldViewPr snapToGrid="0" snapToObjects="1" showGuides="1">
      <p:cViewPr>
        <p:scale>
          <a:sx n="100" d="100"/>
          <a:sy n="100" d="100"/>
        </p:scale>
        <p:origin x="192" y="-216"/>
      </p:cViewPr>
      <p:guideLst>
        <p:guide orient="horz" pos="2112"/>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Лист1!$B$1</c:f>
              <c:strCache>
                <c:ptCount val="1"/>
                <c:pt idx="0">
                  <c:v>Row</c:v>
                </c:pt>
              </c:strCache>
            </c:strRef>
          </c:tx>
          <c:spPr>
            <a:solidFill>
              <a:schemeClr val="bg2"/>
            </a:solidFill>
            <a:ln>
              <a:noFill/>
            </a:ln>
            <a:effectLst/>
          </c:spPr>
          <c:invertIfNegative val="0"/>
          <c:cat>
            <c:strRef>
              <c:f>Лист1!$A$2:$A$13</c:f>
              <c:strCache>
                <c:ptCount val="12"/>
                <c:pt idx="0">
                  <c:v>Jan </c:v>
                </c:pt>
                <c:pt idx="1">
                  <c:v>Feb</c:v>
                </c:pt>
                <c:pt idx="2">
                  <c:v>Mar</c:v>
                </c:pt>
                <c:pt idx="3">
                  <c:v>Apr</c:v>
                </c:pt>
                <c:pt idx="4">
                  <c:v>May</c:v>
                </c:pt>
                <c:pt idx="5">
                  <c:v>Jun</c:v>
                </c:pt>
                <c:pt idx="6">
                  <c:v>Jul</c:v>
                </c:pt>
                <c:pt idx="7">
                  <c:v>Aug</c:v>
                </c:pt>
                <c:pt idx="8">
                  <c:v>Sep</c:v>
                </c:pt>
                <c:pt idx="9">
                  <c:v>Oct</c:v>
                </c:pt>
                <c:pt idx="10">
                  <c:v>Nov</c:v>
                </c:pt>
                <c:pt idx="11">
                  <c:v>Dec</c:v>
                </c:pt>
              </c:strCache>
            </c:strRef>
          </c:cat>
          <c:val>
            <c:numRef>
              <c:f>Лист1!$B$2:$B$13</c:f>
              <c:numCache>
                <c:formatCode>General</c:formatCode>
                <c:ptCount val="12"/>
                <c:pt idx="0">
                  <c:v>5</c:v>
                </c:pt>
                <c:pt idx="1">
                  <c:v>7</c:v>
                </c:pt>
                <c:pt idx="2">
                  <c:v>2</c:v>
                </c:pt>
                <c:pt idx="3">
                  <c:v>3</c:v>
                </c:pt>
                <c:pt idx="4">
                  <c:v>5</c:v>
                </c:pt>
                <c:pt idx="5">
                  <c:v>1</c:v>
                </c:pt>
                <c:pt idx="6">
                  <c:v>8</c:v>
                </c:pt>
                <c:pt idx="7">
                  <c:v>4</c:v>
                </c:pt>
                <c:pt idx="8">
                  <c:v>5</c:v>
                </c:pt>
                <c:pt idx="9">
                  <c:v>6</c:v>
                </c:pt>
                <c:pt idx="10">
                  <c:v>7</c:v>
                </c:pt>
                <c:pt idx="11">
                  <c:v>4</c:v>
                </c:pt>
              </c:numCache>
            </c:numRef>
          </c:val>
          <c:extLst>
            <c:ext xmlns:c16="http://schemas.microsoft.com/office/drawing/2014/chart" uri="{C3380CC4-5D6E-409C-BE32-E72D297353CC}">
              <c16:uniqueId val="{00000000-83A4-7A43-BEDE-07DA2FC37A64}"/>
            </c:ext>
          </c:extLst>
        </c:ser>
        <c:dLbls>
          <c:showLegendKey val="0"/>
          <c:showVal val="0"/>
          <c:showCatName val="0"/>
          <c:showSerName val="0"/>
          <c:showPercent val="0"/>
          <c:showBubbleSize val="0"/>
        </c:dLbls>
        <c:gapWidth val="129"/>
        <c:axId val="1443196480"/>
        <c:axId val="1443187744"/>
      </c:barChart>
      <c:catAx>
        <c:axId val="1443196480"/>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Roboto" panose="02000000000000000000" pitchFamily="2" charset="0"/>
                <a:cs typeface="+mn-cs"/>
              </a:defRPr>
            </a:pPr>
            <a:endParaRPr lang="en-US"/>
          </a:p>
        </c:txPr>
        <c:crossAx val="1443187744"/>
        <c:crosses val="autoZero"/>
        <c:auto val="1"/>
        <c:lblAlgn val="ctr"/>
        <c:lblOffset val="100"/>
        <c:noMultiLvlLbl val="0"/>
      </c:catAx>
      <c:valAx>
        <c:axId val="1443187744"/>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Roboto" panose="02000000000000000000" pitchFamily="2" charset="0"/>
                <a:cs typeface="+mn-cs"/>
              </a:defRPr>
            </a:pPr>
            <a:endParaRPr lang="en-US"/>
          </a:p>
        </c:txPr>
        <c:crossAx val="1443196480"/>
        <c:crosses val="autoZero"/>
        <c:crossBetween val="between"/>
      </c:valAx>
      <c:spPr>
        <a:noFill/>
        <a:ln>
          <a:noFill/>
        </a:ln>
        <a:effectLst/>
      </c:spPr>
    </c:plotArea>
    <c:plotVisOnly val="1"/>
    <c:dispBlanksAs val="gap"/>
    <c:showDLblsOverMax val="0"/>
  </c:chart>
  <c:spPr>
    <a:noFill/>
    <a:ln>
      <a:noFill/>
    </a:ln>
    <a:effectLst/>
  </c:spPr>
  <c:txPr>
    <a:bodyPr/>
    <a:lstStyle/>
    <a:p>
      <a:pPr>
        <a:defRPr sz="1500">
          <a:latin typeface="+mn-lt"/>
          <a:ea typeface="Roboto" panose="02000000000000000000" pitchFamily="2"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2018837-64B5-4E20-83A5-89B993CB3C9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9C2A4FB-A56B-4413-A08B-0E9894B98B4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48B25D-8766-427E-8C9E-4845048D8DFC}" type="datetimeFigureOut">
              <a:rPr lang="en-US" smtClean="0"/>
              <a:t>5/6/2023</a:t>
            </a:fld>
            <a:endParaRPr lang="en-US" dirty="0"/>
          </a:p>
        </p:txBody>
      </p:sp>
      <p:sp>
        <p:nvSpPr>
          <p:cNvPr id="4" name="Footer Placeholder 3">
            <a:extLst>
              <a:ext uri="{FF2B5EF4-FFF2-40B4-BE49-F238E27FC236}">
                <a16:creationId xmlns:a16="http://schemas.microsoft.com/office/drawing/2014/main" id="{A3977F36-950D-4655-BC4A-F80BE1DBF79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56C246FD-229D-4B04-9855-212AD8D784A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A8A28B-0568-4092-BB1A-13C9B073E3A0}" type="slidenum">
              <a:rPr lang="en-US" smtClean="0"/>
              <a:t>‹#›</a:t>
            </a:fld>
            <a:endParaRPr lang="en-US" dirty="0"/>
          </a:p>
        </p:txBody>
      </p:sp>
    </p:spTree>
    <p:extLst>
      <p:ext uri="{BB962C8B-B14F-4D97-AF65-F5344CB8AC3E}">
        <p14:creationId xmlns:p14="http://schemas.microsoft.com/office/powerpoint/2010/main" val="164052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6F439B-391B-4B41-826A-951FCF412C34}" type="datetimeFigureOut">
              <a:rPr lang="en-US" smtClean="0"/>
              <a:t>5/6/2023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A0038-7055-434C-B6C4-B8C69565C600}" type="slidenum">
              <a:rPr lang="en-US" smtClean="0"/>
              <a:t>‹#›</a:t>
            </a:fld>
            <a:endParaRPr lang="en-US" dirty="0"/>
          </a:p>
        </p:txBody>
      </p:sp>
    </p:spTree>
    <p:extLst>
      <p:ext uri="{BB962C8B-B14F-4D97-AF65-F5344CB8AC3E}">
        <p14:creationId xmlns:p14="http://schemas.microsoft.com/office/powerpoint/2010/main" val="1390864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9664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A0038-7055-434C-B6C4-B8C69565C600}" type="slidenum">
              <a:rPr lang="en-US" smtClean="0"/>
              <a:t>2</a:t>
            </a:fld>
            <a:endParaRPr lang="en-US" dirty="0"/>
          </a:p>
        </p:txBody>
      </p:sp>
    </p:spTree>
    <p:extLst>
      <p:ext uri="{BB962C8B-B14F-4D97-AF65-F5344CB8AC3E}">
        <p14:creationId xmlns:p14="http://schemas.microsoft.com/office/powerpoint/2010/main" val="3776527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A0038-7055-434C-B6C4-B8C69565C600}" type="slidenum">
              <a:rPr lang="en-US" smtClean="0"/>
              <a:t>3</a:t>
            </a:fld>
            <a:endParaRPr lang="en-US" dirty="0"/>
          </a:p>
        </p:txBody>
      </p:sp>
    </p:spTree>
    <p:extLst>
      <p:ext uri="{BB962C8B-B14F-4D97-AF65-F5344CB8AC3E}">
        <p14:creationId xmlns:p14="http://schemas.microsoft.com/office/powerpoint/2010/main" val="794987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017183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76212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49BF2D20-DAE2-42DC-9AB8-77B7B38D7307}"/>
              </a:ext>
            </a:extLst>
          </p:cNvPr>
          <p:cNvSpPr>
            <a:spLocks noGrp="1"/>
          </p:cNvSpPr>
          <p:nvPr>
            <p:ph type="pic" sz="quarter" idx="13"/>
          </p:nvPr>
        </p:nvSpPr>
        <p:spPr>
          <a:xfrm>
            <a:off x="838200" y="0"/>
            <a:ext cx="11353800" cy="5791201"/>
          </a:xfrm>
          <a:custGeom>
            <a:avLst/>
            <a:gdLst>
              <a:gd name="connsiteX0" fmla="*/ 1 w 11353800"/>
              <a:gd name="connsiteY0" fmla="*/ 5791200 h 5791201"/>
              <a:gd name="connsiteX1" fmla="*/ 6662737 w 11353800"/>
              <a:gd name="connsiteY1" fmla="*/ 5791200 h 5791201"/>
              <a:gd name="connsiteX2" fmla="*/ 6662737 w 11353800"/>
              <a:gd name="connsiteY2" fmla="*/ 5791201 h 5791201"/>
              <a:gd name="connsiteX3" fmla="*/ 1 w 11353800"/>
              <a:gd name="connsiteY3" fmla="*/ 5791201 h 5791201"/>
              <a:gd name="connsiteX4" fmla="*/ 0 w 11353800"/>
              <a:gd name="connsiteY4" fmla="*/ 0 h 5791201"/>
              <a:gd name="connsiteX5" fmla="*/ 11353800 w 11353800"/>
              <a:gd name="connsiteY5" fmla="*/ 0 h 5791201"/>
              <a:gd name="connsiteX6" fmla="*/ 11353800 w 11353800"/>
              <a:gd name="connsiteY6" fmla="*/ 5791200 h 5791201"/>
              <a:gd name="connsiteX7" fmla="*/ 6662737 w 11353800"/>
              <a:gd name="connsiteY7" fmla="*/ 5791200 h 5791201"/>
              <a:gd name="connsiteX8" fmla="*/ 6662737 w 11353800"/>
              <a:gd name="connsiteY8" fmla="*/ 2531373 h 5791201"/>
              <a:gd name="connsiteX9" fmla="*/ 1 w 11353800"/>
              <a:gd name="connsiteY9" fmla="*/ 2531373 h 5791201"/>
              <a:gd name="connsiteX10" fmla="*/ 1 w 11353800"/>
              <a:gd name="connsiteY10" fmla="*/ 5791200 h 5791201"/>
              <a:gd name="connsiteX11" fmla="*/ 0 w 11353800"/>
              <a:gd name="connsiteY11" fmla="*/ 5791200 h 579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353800" h="5791201">
                <a:moveTo>
                  <a:pt x="1" y="5791200"/>
                </a:moveTo>
                <a:lnTo>
                  <a:pt x="6662737" y="5791200"/>
                </a:lnTo>
                <a:lnTo>
                  <a:pt x="6662737" y="5791201"/>
                </a:lnTo>
                <a:lnTo>
                  <a:pt x="1" y="5791201"/>
                </a:lnTo>
                <a:close/>
                <a:moveTo>
                  <a:pt x="0" y="0"/>
                </a:moveTo>
                <a:lnTo>
                  <a:pt x="11353800" y="0"/>
                </a:lnTo>
                <a:lnTo>
                  <a:pt x="11353800" y="5791200"/>
                </a:lnTo>
                <a:lnTo>
                  <a:pt x="6662737" y="5791200"/>
                </a:lnTo>
                <a:lnTo>
                  <a:pt x="6662737" y="2531373"/>
                </a:lnTo>
                <a:lnTo>
                  <a:pt x="1" y="2531373"/>
                </a:lnTo>
                <a:lnTo>
                  <a:pt x="1" y="5791200"/>
                </a:lnTo>
                <a:lnTo>
                  <a:pt x="0" y="5791200"/>
                </a:lnTo>
                <a:close/>
              </a:path>
            </a:pathLst>
          </a:custGeom>
          <a:solidFill>
            <a:schemeClr val="bg2"/>
          </a:solidFill>
        </p:spPr>
        <p:txBody>
          <a:bodyPr wrap="square" anchor="t">
            <a:noAutofit/>
          </a:bodyPr>
          <a:lstStyle>
            <a:lvl1pPr marL="0" indent="0" algn="ctr">
              <a:buNone/>
              <a:defRPr/>
            </a:lvl1pPr>
          </a:lstStyle>
          <a:p>
            <a:r>
              <a:rPr lang="en-US" smtClean="0"/>
              <a:t>Click icon to add picture</a:t>
            </a:r>
            <a:endParaRPr lang="en-US" dirty="0"/>
          </a:p>
        </p:txBody>
      </p:sp>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838200" y="2655077"/>
            <a:ext cx="6548438" cy="2831323"/>
          </a:xfrm>
        </p:spPr>
        <p:txBody>
          <a:bodyPr anchor="b">
            <a:noAutofit/>
          </a:bodyPr>
          <a:lstStyle>
            <a:lvl1pPr>
              <a:defRPr sz="6000"/>
            </a:lvl1pPr>
          </a:lstStyle>
          <a:p>
            <a:r>
              <a:rPr lang="en-US" dirty="0"/>
              <a:t>CLICK TO EDIT MASTER TITLE</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838200" y="5486400"/>
            <a:ext cx="6548438" cy="304801"/>
          </a:xfrm>
        </p:spPr>
        <p:txBody>
          <a:bodyPr>
            <a:normAutofit/>
          </a:bodyPr>
          <a:lstStyle>
            <a:lvl1pPr marL="0" indent="0">
              <a:buNone/>
              <a:defRPr sz="1600" spc="300"/>
            </a:lvl1pPr>
          </a:lstStyle>
          <a:p>
            <a:pPr lvl="0"/>
            <a:r>
              <a:rPr lang="en-US" dirty="0"/>
              <a:t>WEBSITE GOES HERE</a:t>
            </a:r>
          </a:p>
        </p:txBody>
      </p:sp>
    </p:spTree>
    <p:extLst>
      <p:ext uri="{BB962C8B-B14F-4D97-AF65-F5344CB8AC3E}">
        <p14:creationId xmlns:p14="http://schemas.microsoft.com/office/powerpoint/2010/main" val="1399467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ide Divider with Image">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EA8FB924-7820-A342-A545-0DFCE2908E1F}"/>
              </a:ext>
            </a:extLst>
          </p:cNvPr>
          <p:cNvSpPr>
            <a:spLocks noGrp="1"/>
          </p:cNvSpPr>
          <p:nvPr>
            <p:ph type="pic" sz="quarter" idx="13"/>
          </p:nvPr>
        </p:nvSpPr>
        <p:spPr>
          <a:xfrm>
            <a:off x="831850" y="0"/>
            <a:ext cx="1136015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 name="connsiteX4" fmla="*/ 0 w 12192000"/>
              <a:gd name="connsiteY4" fmla="*/ 5451231 h 6858000"/>
              <a:gd name="connsiteX5" fmla="*/ 6277708 w 12192000"/>
              <a:gd name="connsiteY5" fmla="*/ 5451231 h 6858000"/>
              <a:gd name="connsiteX6" fmla="*/ 6277708 w 12192000"/>
              <a:gd name="connsiteY6" fmla="*/ 1481138 h 6858000"/>
              <a:gd name="connsiteX7" fmla="*/ 0 w 12192000"/>
              <a:gd name="connsiteY7" fmla="*/ 148113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0"/>
                </a:moveTo>
                <a:lnTo>
                  <a:pt x="12192000" y="0"/>
                </a:lnTo>
                <a:lnTo>
                  <a:pt x="12192000" y="6858000"/>
                </a:lnTo>
                <a:lnTo>
                  <a:pt x="0" y="6858000"/>
                </a:lnTo>
                <a:lnTo>
                  <a:pt x="0" y="5451231"/>
                </a:lnTo>
                <a:lnTo>
                  <a:pt x="6277708" y="5451231"/>
                </a:lnTo>
                <a:lnTo>
                  <a:pt x="6277708" y="1481138"/>
                </a:lnTo>
                <a:lnTo>
                  <a:pt x="0" y="1481138"/>
                </a:lnTo>
                <a:close/>
              </a:path>
            </a:pathLst>
          </a:custGeom>
          <a:solidFill>
            <a:schemeClr val="bg1">
              <a:lumMod val="95000"/>
            </a:schemeClr>
          </a:solidFill>
        </p:spPr>
        <p:txBody>
          <a:bodyPr wrap="square">
            <a:noAutofit/>
          </a:bodyPr>
          <a:lstStyle>
            <a:lvl1pPr marL="0" indent="0" algn="ctr">
              <a:buNone/>
              <a:defRPr sz="1400"/>
            </a:lvl1pPr>
          </a:lstStyle>
          <a:p>
            <a:r>
              <a:rPr lang="en-US" smtClean="0"/>
              <a:t>Click icon to add picture</a:t>
            </a:r>
            <a:endParaRPr lang="en-US" dirty="0"/>
          </a:p>
        </p:txBody>
      </p:sp>
      <p:sp>
        <p:nvSpPr>
          <p:cNvPr id="2" name="Title 1">
            <a:extLst>
              <a:ext uri="{FF2B5EF4-FFF2-40B4-BE49-F238E27FC236}">
                <a16:creationId xmlns:a16="http://schemas.microsoft.com/office/drawing/2014/main" id="{1ED6BA20-74C4-B146-8DF6-85C573E19DB1}"/>
              </a:ext>
            </a:extLst>
          </p:cNvPr>
          <p:cNvSpPr>
            <a:spLocks noGrp="1"/>
          </p:cNvSpPr>
          <p:nvPr>
            <p:ph type="title" hasCustomPrompt="1"/>
          </p:nvPr>
        </p:nvSpPr>
        <p:spPr>
          <a:xfrm>
            <a:off x="1148373" y="1488558"/>
            <a:ext cx="5445858" cy="2704640"/>
          </a:xfrm>
        </p:spPr>
        <p:txBody>
          <a:bodyPr anchor="b">
            <a:normAutofit/>
          </a:bodyPr>
          <a:lstStyle>
            <a:lvl1pPr>
              <a:defRPr sz="4800"/>
            </a:lvl1pPr>
          </a:lstStyle>
          <a:p>
            <a:r>
              <a:rPr lang="en-US" dirty="0"/>
              <a:t>CLICK TO EDIT MASTER TITLE STYLE</a:t>
            </a:r>
          </a:p>
        </p:txBody>
      </p:sp>
      <p:sp>
        <p:nvSpPr>
          <p:cNvPr id="3" name="Text Placeholder 2">
            <a:extLst>
              <a:ext uri="{FF2B5EF4-FFF2-40B4-BE49-F238E27FC236}">
                <a16:creationId xmlns:a16="http://schemas.microsoft.com/office/drawing/2014/main" id="{9789FC2C-42AA-424F-9223-5F73B95D7C36}"/>
              </a:ext>
            </a:extLst>
          </p:cNvPr>
          <p:cNvSpPr>
            <a:spLocks noGrp="1"/>
          </p:cNvSpPr>
          <p:nvPr>
            <p:ph type="body" idx="1" hasCustomPrompt="1"/>
          </p:nvPr>
        </p:nvSpPr>
        <p:spPr>
          <a:xfrm>
            <a:off x="1148373" y="4220187"/>
            <a:ext cx="5445858" cy="1223684"/>
          </a:xfrm>
        </p:spPr>
        <p:txBody>
          <a:bodyPr>
            <a:normAutofit/>
          </a:bodyPr>
          <a:lstStyle>
            <a:lvl1pPr marL="0" indent="0">
              <a:buNone/>
              <a:defRPr sz="1800" b="0" i="0" spc="300">
                <a:solidFill>
                  <a:schemeClr val="tx1"/>
                </a:solidFill>
                <a:latin typeface="+mn-lt"/>
                <a:cs typeface="Gill Sans Light" panose="020B0302020104020203" pitchFamily="34" charset="-79"/>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1132737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lide Divider 2">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0C00A69-6129-E54C-B138-69D96462CE83}"/>
              </a:ext>
            </a:extLst>
          </p:cNvPr>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6682850 w 12192000"/>
              <a:gd name="connsiteY3" fmla="*/ 6858000 h 6858000"/>
              <a:gd name="connsiteX4" fmla="*/ 6682850 w 12192000"/>
              <a:gd name="connsiteY4" fmla="*/ 3259237 h 6858000"/>
              <a:gd name="connsiteX5" fmla="*/ 838200 w 12192000"/>
              <a:gd name="connsiteY5" fmla="*/ 3259237 h 6858000"/>
              <a:gd name="connsiteX6" fmla="*/ 8382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0"/>
                </a:moveTo>
                <a:lnTo>
                  <a:pt x="12192000" y="0"/>
                </a:lnTo>
                <a:lnTo>
                  <a:pt x="12192000" y="6858000"/>
                </a:lnTo>
                <a:lnTo>
                  <a:pt x="6682850" y="6858000"/>
                </a:lnTo>
                <a:lnTo>
                  <a:pt x="6682850" y="3259237"/>
                </a:lnTo>
                <a:lnTo>
                  <a:pt x="838200" y="3259237"/>
                </a:lnTo>
                <a:lnTo>
                  <a:pt x="838200" y="6858000"/>
                </a:lnTo>
                <a:lnTo>
                  <a:pt x="0" y="6858000"/>
                </a:lnTo>
                <a:close/>
              </a:path>
            </a:pathLst>
          </a:custGeom>
          <a:solidFill>
            <a:schemeClr val="bg1">
              <a:lumMod val="95000"/>
            </a:schemeClr>
          </a:solidFill>
        </p:spPr>
        <p:txBody>
          <a:bodyPr wrap="square" anchor="t">
            <a:noAutofit/>
          </a:bodyPr>
          <a:lstStyle>
            <a:lvl1pPr marL="0" indent="0" algn="ctr">
              <a:buNone/>
              <a:defRPr sz="1400"/>
            </a:lvl1pPr>
          </a:lstStyle>
          <a:p>
            <a:r>
              <a:rPr lang="en-US" smtClean="0"/>
              <a:t>Click icon to add picture</a:t>
            </a:r>
            <a:endParaRPr lang="en-US" dirty="0"/>
          </a:p>
        </p:txBody>
      </p:sp>
      <p:sp>
        <p:nvSpPr>
          <p:cNvPr id="12" name="Title 1">
            <a:extLst>
              <a:ext uri="{FF2B5EF4-FFF2-40B4-BE49-F238E27FC236}">
                <a16:creationId xmlns:a16="http://schemas.microsoft.com/office/drawing/2014/main" id="{D985175C-7C48-9449-9A0A-088E9BCAE9BE}"/>
              </a:ext>
            </a:extLst>
          </p:cNvPr>
          <p:cNvSpPr>
            <a:spLocks noGrp="1"/>
          </p:cNvSpPr>
          <p:nvPr>
            <p:ph type="title" hasCustomPrompt="1"/>
          </p:nvPr>
        </p:nvSpPr>
        <p:spPr>
          <a:xfrm>
            <a:off x="1148373" y="3259237"/>
            <a:ext cx="5445858" cy="2852737"/>
          </a:xfrm>
        </p:spPr>
        <p:txBody>
          <a:bodyPr anchor="b">
            <a:normAutofit/>
          </a:bodyPr>
          <a:lstStyle>
            <a:lvl1pPr>
              <a:defRPr sz="4800"/>
            </a:lvl1pPr>
          </a:lstStyle>
          <a:p>
            <a:r>
              <a:rPr lang="en-US" dirty="0"/>
              <a:t>CLICK TO EDIT MASTER TITLE STYLE</a:t>
            </a:r>
          </a:p>
        </p:txBody>
      </p:sp>
      <p:sp>
        <p:nvSpPr>
          <p:cNvPr id="13" name="Text Placeholder 2">
            <a:extLst>
              <a:ext uri="{FF2B5EF4-FFF2-40B4-BE49-F238E27FC236}">
                <a16:creationId xmlns:a16="http://schemas.microsoft.com/office/drawing/2014/main" id="{44F669B5-8A24-5846-82A0-51E5506817FB}"/>
              </a:ext>
            </a:extLst>
          </p:cNvPr>
          <p:cNvSpPr>
            <a:spLocks noGrp="1"/>
          </p:cNvSpPr>
          <p:nvPr>
            <p:ph type="body" idx="1" hasCustomPrompt="1"/>
          </p:nvPr>
        </p:nvSpPr>
        <p:spPr>
          <a:xfrm>
            <a:off x="1148373" y="6138962"/>
            <a:ext cx="5445858" cy="580815"/>
          </a:xfrm>
        </p:spPr>
        <p:txBody>
          <a:bodyPr>
            <a:normAutofit/>
          </a:bodyPr>
          <a:lstStyle>
            <a:lvl1pPr marL="0" indent="0">
              <a:buNone/>
              <a:defRPr sz="1800" b="0" i="0" spc="300">
                <a:solidFill>
                  <a:schemeClr val="tx2"/>
                </a:solidFill>
                <a:latin typeface="+mn-lt"/>
                <a:cs typeface="Gill Sans Light" panose="020B0302020104020203" pitchFamily="34" charset="-79"/>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93417881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Image and Conten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0"/>
            <a:ext cx="6096000" cy="6858000"/>
          </a:xfrm>
          <a:solidFill>
            <a:schemeClr val="bg1">
              <a:lumMod val="95000"/>
            </a:schemeClr>
          </a:solidFill>
        </p:spPr>
        <p:txBody>
          <a:bodyPr anchor="ctr">
            <a:normAutofit/>
          </a:bodyPr>
          <a:lstStyle>
            <a:lvl1pPr marL="0" indent="0" algn="ctr">
              <a:buNone/>
              <a:defRPr sz="1400"/>
            </a:lvl1pPr>
          </a:lstStyle>
          <a:p>
            <a:r>
              <a:rPr lang="en-US" smtClean="0"/>
              <a:t>Click icon to add picture</a:t>
            </a:r>
            <a:endParaRPr lang="en-US" dirty="0"/>
          </a:p>
        </p:txBody>
      </p:sp>
      <p:sp>
        <p:nvSpPr>
          <p:cNvPr id="10" name="Title 1">
            <a:extLst>
              <a:ext uri="{FF2B5EF4-FFF2-40B4-BE49-F238E27FC236}">
                <a16:creationId xmlns:a16="http://schemas.microsoft.com/office/drawing/2014/main" id="{95B2C2DA-ADF3-D44B-8824-9B44E01F747F}"/>
              </a:ext>
            </a:extLst>
          </p:cNvPr>
          <p:cNvSpPr>
            <a:spLocks noGrp="1"/>
          </p:cNvSpPr>
          <p:nvPr>
            <p:ph type="title" hasCustomPrompt="1"/>
          </p:nvPr>
        </p:nvSpPr>
        <p:spPr>
          <a:xfrm>
            <a:off x="1328737" y="786810"/>
            <a:ext cx="4008437" cy="1395208"/>
          </a:xfrm>
        </p:spPr>
        <p:txBody>
          <a:bodyPr lIns="0" anchor="b"/>
          <a:lstStyle/>
          <a:p>
            <a:r>
              <a:rPr lang="en-US" dirty="0"/>
              <a:t>TITLE GOES</a:t>
            </a:r>
            <a:br>
              <a:rPr lang="en-US" dirty="0"/>
            </a:br>
            <a:r>
              <a:rPr lang="en-US" dirty="0"/>
              <a:t>HERE</a:t>
            </a:r>
          </a:p>
        </p:txBody>
      </p:sp>
      <p:sp>
        <p:nvSpPr>
          <p:cNvPr id="12" name="Text Placeholder 11">
            <a:extLst>
              <a:ext uri="{FF2B5EF4-FFF2-40B4-BE49-F238E27FC236}">
                <a16:creationId xmlns:a16="http://schemas.microsoft.com/office/drawing/2014/main" id="{DA80A15A-88F2-2144-8707-F31DD26C52BD}"/>
              </a:ext>
            </a:extLst>
          </p:cNvPr>
          <p:cNvSpPr>
            <a:spLocks noGrp="1"/>
          </p:cNvSpPr>
          <p:nvPr>
            <p:ph type="body" sz="quarter" idx="11"/>
          </p:nvPr>
        </p:nvSpPr>
        <p:spPr>
          <a:xfrm>
            <a:off x="1328738" y="3019352"/>
            <a:ext cx="4008437" cy="3099153"/>
          </a:xfrm>
        </p:spPr>
        <p:txBody>
          <a:bodyPr lIns="0">
            <a:normAutofit/>
          </a:bodyPr>
          <a:lstStyle>
            <a:lvl1pPr>
              <a:lnSpc>
                <a:spcPct val="150000"/>
              </a:lnSpc>
              <a:defRPr sz="1600" spc="0">
                <a:solidFill>
                  <a:schemeClr val="tx2"/>
                </a:solidFill>
              </a:defRPr>
            </a:lvl1pPr>
            <a:lvl2pPr>
              <a:lnSpc>
                <a:spcPct val="150000"/>
              </a:lnSpc>
              <a:defRPr sz="1400" spc="0">
                <a:solidFill>
                  <a:schemeClr val="tx2"/>
                </a:solidFill>
              </a:defRPr>
            </a:lvl2pPr>
            <a:lvl3pPr>
              <a:lnSpc>
                <a:spcPct val="150000"/>
              </a:lnSpc>
              <a:defRPr sz="1200" spc="0">
                <a:solidFill>
                  <a:schemeClr val="tx2"/>
                </a:solidFill>
              </a:defRPr>
            </a:lvl3pPr>
            <a:lvl4pPr>
              <a:lnSpc>
                <a:spcPct val="150000"/>
              </a:lnSpc>
              <a:defRPr sz="1100" spc="0">
                <a:solidFill>
                  <a:schemeClr val="tx2"/>
                </a:solidFill>
              </a:defRPr>
            </a:lvl4pPr>
            <a:lvl5pPr>
              <a:lnSpc>
                <a:spcPct val="150000"/>
              </a:lnSpc>
              <a:defRPr sz="1100" spc="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Text Placeholder 11">
            <a:extLst>
              <a:ext uri="{FF2B5EF4-FFF2-40B4-BE49-F238E27FC236}">
                <a16:creationId xmlns:a16="http://schemas.microsoft.com/office/drawing/2014/main" id="{6CAA743B-32D9-CE44-9E46-D38DB57EFACE}"/>
              </a:ext>
            </a:extLst>
          </p:cNvPr>
          <p:cNvSpPr>
            <a:spLocks noGrp="1"/>
          </p:cNvSpPr>
          <p:nvPr>
            <p:ph type="body" sz="quarter" idx="12" hasCustomPrompt="1"/>
          </p:nvPr>
        </p:nvSpPr>
        <p:spPr>
          <a:xfrm>
            <a:off x="1328738" y="2247679"/>
            <a:ext cx="4008437" cy="602887"/>
          </a:xfrm>
        </p:spPr>
        <p:txBody>
          <a:bodyPr lIns="0" anchor="t">
            <a:normAutofit/>
          </a:bodyPr>
          <a:lstStyle>
            <a:lvl1pPr marL="0" indent="0">
              <a:buNone/>
              <a:defRPr sz="1400" spc="300">
                <a:solidFill>
                  <a:schemeClr val="tx2"/>
                </a:solidFill>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dirty="0"/>
              <a:t>SUBTITLE HERE</a:t>
            </a:r>
          </a:p>
        </p:txBody>
      </p:sp>
    </p:spTree>
    <p:extLst>
      <p:ext uri="{BB962C8B-B14F-4D97-AF65-F5344CB8AC3E}">
        <p14:creationId xmlns:p14="http://schemas.microsoft.com/office/powerpoint/2010/main" val="383684983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6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mage and Content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38200" y="0"/>
            <a:ext cx="5257800" cy="6858000"/>
          </a:xfrm>
          <a:solidFill>
            <a:schemeClr val="bg1">
              <a:lumMod val="95000"/>
            </a:schemeClr>
          </a:solidFill>
        </p:spPr>
        <p:txBody>
          <a:bodyPr anchor="ctr">
            <a:normAutofit/>
          </a:bodyPr>
          <a:lstStyle>
            <a:lvl1pPr marL="0" indent="0" algn="ctr">
              <a:buNone/>
              <a:defRPr sz="1400"/>
            </a:lvl1pPr>
          </a:lstStyle>
          <a:p>
            <a:r>
              <a:rPr lang="en-US" smtClean="0"/>
              <a:t>Click icon to add picture</a:t>
            </a:r>
            <a:endParaRPr lang="en-US" dirty="0"/>
          </a:p>
        </p:txBody>
      </p:sp>
    </p:spTree>
    <p:extLst>
      <p:ext uri="{BB962C8B-B14F-4D97-AF65-F5344CB8AC3E}">
        <p14:creationId xmlns:p14="http://schemas.microsoft.com/office/powerpoint/2010/main" val="143746151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ingle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A9295395-4EC9-4A2A-A4BF-5B0E3F1E9072}"/>
              </a:ext>
            </a:extLst>
          </p:cNvPr>
          <p:cNvSpPr>
            <a:spLocks noGrp="1"/>
          </p:cNvSpPr>
          <p:nvPr>
            <p:ph type="pic" sz="quarter" idx="12"/>
          </p:nvPr>
        </p:nvSpPr>
        <p:spPr>
          <a:xfrm>
            <a:off x="838200" y="0"/>
            <a:ext cx="11353800" cy="6858000"/>
          </a:xfrm>
          <a:custGeom>
            <a:avLst/>
            <a:gdLst>
              <a:gd name="connsiteX0" fmla="*/ 0 w 11353800"/>
              <a:gd name="connsiteY0" fmla="*/ 0 h 6858000"/>
              <a:gd name="connsiteX1" fmla="*/ 11353800 w 11353800"/>
              <a:gd name="connsiteY1" fmla="*/ 0 h 6858000"/>
              <a:gd name="connsiteX2" fmla="*/ 11353800 w 11353800"/>
              <a:gd name="connsiteY2" fmla="*/ 4947138 h 6858000"/>
              <a:gd name="connsiteX3" fmla="*/ 7133492 w 11353800"/>
              <a:gd name="connsiteY3" fmla="*/ 4947138 h 6858000"/>
              <a:gd name="connsiteX4" fmla="*/ 7133492 w 11353800"/>
              <a:gd name="connsiteY4" fmla="*/ 6858000 h 6858000"/>
              <a:gd name="connsiteX5" fmla="*/ 0 w 1135380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53800" h="6858000">
                <a:moveTo>
                  <a:pt x="0" y="0"/>
                </a:moveTo>
                <a:lnTo>
                  <a:pt x="11353800" y="0"/>
                </a:lnTo>
                <a:lnTo>
                  <a:pt x="11353800" y="4947138"/>
                </a:lnTo>
                <a:lnTo>
                  <a:pt x="7133492" y="4947138"/>
                </a:lnTo>
                <a:lnTo>
                  <a:pt x="7133492" y="6858000"/>
                </a:lnTo>
                <a:lnTo>
                  <a:pt x="0" y="6858000"/>
                </a:lnTo>
                <a:close/>
              </a:path>
            </a:pathLst>
          </a:custGeom>
        </p:spPr>
        <p:txBody>
          <a:bodyPr wrap="square">
            <a:noAutofit/>
          </a:bodyPr>
          <a:lstStyle>
            <a:lvl1pPr marL="0" indent="0" algn="ctr">
              <a:buNone/>
              <a:defRPr/>
            </a:lvl1pPr>
          </a:lstStyle>
          <a:p>
            <a:r>
              <a:rPr lang="en-US" smtClean="0"/>
              <a:t>Click icon to add picture</a:t>
            </a:r>
            <a:endParaRPr lang="en-US" dirty="0"/>
          </a:p>
        </p:txBody>
      </p:sp>
      <p:sp>
        <p:nvSpPr>
          <p:cNvPr id="5" name="Text Placeholder 4">
            <a:extLst>
              <a:ext uri="{FF2B5EF4-FFF2-40B4-BE49-F238E27FC236}">
                <a16:creationId xmlns:a16="http://schemas.microsoft.com/office/drawing/2014/main" id="{4C6DA884-7C48-8D49-9DFE-4CE990C95A09}"/>
              </a:ext>
            </a:extLst>
          </p:cNvPr>
          <p:cNvSpPr>
            <a:spLocks noGrp="1"/>
          </p:cNvSpPr>
          <p:nvPr>
            <p:ph type="body" sz="quarter" idx="11" hasCustomPrompt="1"/>
          </p:nvPr>
        </p:nvSpPr>
        <p:spPr>
          <a:xfrm>
            <a:off x="8281989" y="5829950"/>
            <a:ext cx="3558320" cy="628650"/>
          </a:xfrm>
        </p:spPr>
        <p:txBody>
          <a:bodyPr>
            <a:normAutofit/>
          </a:bodyPr>
          <a:lstStyle>
            <a:lvl1pPr marL="0" indent="0" algn="ctr">
              <a:buNone/>
              <a:defRPr sz="1200"/>
            </a:lvl1pPr>
            <a:lvl2pPr marL="457200" indent="0">
              <a:buNone/>
              <a:defRPr sz="900"/>
            </a:lvl2pPr>
            <a:lvl3pPr marL="914400" indent="0">
              <a:buNone/>
              <a:defRPr sz="800"/>
            </a:lvl3pPr>
            <a:lvl4pPr marL="1371600" indent="0">
              <a:buNone/>
              <a:defRPr sz="700"/>
            </a:lvl4pPr>
            <a:lvl5pPr marL="1828800" indent="0">
              <a:buNone/>
              <a:defRPr sz="700"/>
            </a:lvl5pPr>
          </a:lstStyle>
          <a:p>
            <a:pPr lvl="0"/>
            <a:r>
              <a:rPr lang="en-US" dirty="0"/>
              <a:t>Caption Goes Here</a:t>
            </a:r>
          </a:p>
        </p:txBody>
      </p:sp>
      <p:sp>
        <p:nvSpPr>
          <p:cNvPr id="6" name="Title 1">
            <a:extLst>
              <a:ext uri="{FF2B5EF4-FFF2-40B4-BE49-F238E27FC236}">
                <a16:creationId xmlns:a16="http://schemas.microsoft.com/office/drawing/2014/main" id="{EEFCCE50-D1A9-1249-AF64-BA06424C8034}"/>
              </a:ext>
            </a:extLst>
          </p:cNvPr>
          <p:cNvSpPr>
            <a:spLocks noGrp="1"/>
          </p:cNvSpPr>
          <p:nvPr>
            <p:ph type="title" hasCustomPrompt="1"/>
          </p:nvPr>
        </p:nvSpPr>
        <p:spPr>
          <a:xfrm>
            <a:off x="8296179" y="5250600"/>
            <a:ext cx="3545503" cy="564335"/>
          </a:xfrm>
        </p:spPr>
        <p:txBody>
          <a:bodyPr>
            <a:normAutofit/>
          </a:bodyPr>
          <a:lstStyle>
            <a:lvl1pPr algn="ctr">
              <a:defRPr sz="2800"/>
            </a:lvl1pPr>
          </a:lstStyle>
          <a:p>
            <a:r>
              <a:rPr lang="en-US" dirty="0"/>
              <a:t>TITLE GOES HERE</a:t>
            </a:r>
          </a:p>
        </p:txBody>
      </p:sp>
    </p:spTree>
    <p:extLst>
      <p:ext uri="{BB962C8B-B14F-4D97-AF65-F5344CB8AC3E}">
        <p14:creationId xmlns:p14="http://schemas.microsoft.com/office/powerpoint/2010/main" val="156526201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with Image">
    <p:spTree>
      <p:nvGrpSpPr>
        <p:cNvPr id="1" name=""/>
        <p:cNvGrpSpPr/>
        <p:nvPr/>
      </p:nvGrpSpPr>
      <p:grpSpPr>
        <a:xfrm>
          <a:off x="0" y="0"/>
          <a:ext cx="0" cy="0"/>
          <a:chOff x="0" y="0"/>
          <a:chExt cx="0" cy="0"/>
        </a:xfrm>
      </p:grpSpPr>
      <p:sp>
        <p:nvSpPr>
          <p:cNvPr id="8" name="Picture Placeholder 2"/>
          <p:cNvSpPr>
            <a:spLocks noGrp="1"/>
          </p:cNvSpPr>
          <p:nvPr>
            <p:ph type="pic" sz="quarter" idx="14"/>
          </p:nvPr>
        </p:nvSpPr>
        <p:spPr>
          <a:xfrm>
            <a:off x="838200" y="2627"/>
            <a:ext cx="11353799" cy="4631365"/>
          </a:xfrm>
          <a:solidFill>
            <a:schemeClr val="bg1">
              <a:lumMod val="95000"/>
            </a:schemeClr>
          </a:solidFill>
        </p:spPr>
        <p:txBody>
          <a:bodyPr>
            <a:normAutofit/>
          </a:bodyPr>
          <a:lstStyle>
            <a:lvl1pPr marL="0" indent="0" algn="ctr">
              <a:buNone/>
              <a:defRPr sz="1400"/>
            </a:lvl1pPr>
          </a:lstStyle>
          <a:p>
            <a:r>
              <a:rPr lang="en-US" smtClean="0"/>
              <a:t>Click icon to add picture</a:t>
            </a:r>
            <a:endParaRPr lang="en-US" dirty="0"/>
          </a:p>
        </p:txBody>
      </p:sp>
      <p:sp>
        <p:nvSpPr>
          <p:cNvPr id="15" name="Rectangle 14">
            <a:extLst>
              <a:ext uri="{FF2B5EF4-FFF2-40B4-BE49-F238E27FC236}">
                <a16:creationId xmlns:a16="http://schemas.microsoft.com/office/drawing/2014/main" id="{725A2246-7A52-3649-8FE5-C14CAE4F551F}"/>
              </a:ext>
            </a:extLst>
          </p:cNvPr>
          <p:cNvSpPr/>
          <p:nvPr userDrawn="1"/>
        </p:nvSpPr>
        <p:spPr>
          <a:xfrm>
            <a:off x="877112" y="1968284"/>
            <a:ext cx="5118912" cy="4661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26EA67C-D6CD-904B-9211-B56EF682649F}"/>
              </a:ext>
            </a:extLst>
          </p:cNvPr>
          <p:cNvSpPr/>
          <p:nvPr userDrawn="1"/>
        </p:nvSpPr>
        <p:spPr>
          <a:xfrm>
            <a:off x="6612193" y="1968284"/>
            <a:ext cx="5118912" cy="4661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2">
            <a:extLst>
              <a:ext uri="{FF2B5EF4-FFF2-40B4-BE49-F238E27FC236}">
                <a16:creationId xmlns:a16="http://schemas.microsoft.com/office/drawing/2014/main" id="{E94B1A93-5100-5048-8230-09B3D176D183}"/>
              </a:ext>
            </a:extLst>
          </p:cNvPr>
          <p:cNvSpPr>
            <a:spLocks noGrp="1"/>
          </p:cNvSpPr>
          <p:nvPr>
            <p:ph type="body" idx="1"/>
          </p:nvPr>
        </p:nvSpPr>
        <p:spPr>
          <a:xfrm>
            <a:off x="1562100" y="2679700"/>
            <a:ext cx="4242611" cy="645001"/>
          </a:xfrm>
        </p:spPr>
        <p:txBody>
          <a:bodyPr anchor="ctr"/>
          <a:lstStyle>
            <a:lvl1pPr marL="0" indent="0">
              <a:buNone/>
              <a:defRPr sz="2400" b="1" i="0">
                <a:solidFill>
                  <a:schemeClr val="tx2"/>
                </a:solidFill>
                <a:latin typeface="+mj-lt"/>
                <a:cs typeface="Gill Sans" panose="020B0502020104020203" pitchFamily="34" charset="-79"/>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5" name="Content Placeholder 3">
            <a:extLst>
              <a:ext uri="{FF2B5EF4-FFF2-40B4-BE49-F238E27FC236}">
                <a16:creationId xmlns:a16="http://schemas.microsoft.com/office/drawing/2014/main" id="{8A037B8A-C781-9F40-A9F6-BCCD198DD34B}"/>
              </a:ext>
            </a:extLst>
          </p:cNvPr>
          <p:cNvSpPr>
            <a:spLocks noGrp="1"/>
          </p:cNvSpPr>
          <p:nvPr>
            <p:ph sz="half" idx="2"/>
          </p:nvPr>
        </p:nvSpPr>
        <p:spPr>
          <a:xfrm>
            <a:off x="1562100" y="3324700"/>
            <a:ext cx="4242611" cy="3304699"/>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4">
            <a:extLst>
              <a:ext uri="{FF2B5EF4-FFF2-40B4-BE49-F238E27FC236}">
                <a16:creationId xmlns:a16="http://schemas.microsoft.com/office/drawing/2014/main" id="{66926CBF-E2B0-C44C-AD98-B15D17ADD5AF}"/>
              </a:ext>
            </a:extLst>
          </p:cNvPr>
          <p:cNvSpPr>
            <a:spLocks noGrp="1"/>
          </p:cNvSpPr>
          <p:nvPr>
            <p:ph type="body" sz="quarter" idx="3"/>
          </p:nvPr>
        </p:nvSpPr>
        <p:spPr>
          <a:xfrm>
            <a:off x="7467601" y="2679700"/>
            <a:ext cx="4072192" cy="645001"/>
          </a:xfrm>
        </p:spPr>
        <p:txBody>
          <a:bodyPr anchor="ctr"/>
          <a:lstStyle>
            <a:lvl1pPr marL="0" indent="0">
              <a:buNone/>
              <a:defRPr sz="2400" b="1" i="0">
                <a:solidFill>
                  <a:schemeClr val="tx2"/>
                </a:solidFill>
                <a:latin typeface="+mj-lt"/>
                <a:cs typeface="Gill Sans" panose="020B0502020104020203" pitchFamily="34" charset="-79"/>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Content Placeholder 5">
            <a:extLst>
              <a:ext uri="{FF2B5EF4-FFF2-40B4-BE49-F238E27FC236}">
                <a16:creationId xmlns:a16="http://schemas.microsoft.com/office/drawing/2014/main" id="{318A1595-1A86-304F-A361-B3E4B06837FA}"/>
              </a:ext>
            </a:extLst>
          </p:cNvPr>
          <p:cNvSpPr>
            <a:spLocks noGrp="1"/>
          </p:cNvSpPr>
          <p:nvPr>
            <p:ph sz="quarter" idx="4"/>
          </p:nvPr>
        </p:nvSpPr>
        <p:spPr>
          <a:xfrm>
            <a:off x="7467601" y="3324700"/>
            <a:ext cx="4072192" cy="3304699"/>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Rectangle 1">
            <a:extLst>
              <a:ext uri="{FF2B5EF4-FFF2-40B4-BE49-F238E27FC236}">
                <a16:creationId xmlns:a16="http://schemas.microsoft.com/office/drawing/2014/main" id="{18DEFE0B-9B5C-734D-8394-A770FAA615B3}"/>
              </a:ext>
            </a:extLst>
          </p:cNvPr>
          <p:cNvSpPr/>
          <p:nvPr userDrawn="1"/>
        </p:nvSpPr>
        <p:spPr>
          <a:xfrm>
            <a:off x="838200" y="2679700"/>
            <a:ext cx="546100" cy="5461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A02390A6-F565-8844-A9B9-4C6ACB7857F5}"/>
              </a:ext>
            </a:extLst>
          </p:cNvPr>
          <p:cNvSpPr/>
          <p:nvPr userDrawn="1"/>
        </p:nvSpPr>
        <p:spPr>
          <a:xfrm>
            <a:off x="6742889" y="2679700"/>
            <a:ext cx="546100" cy="5461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86674C34-BF58-4A21-BEE1-52BA2A5DBB70}"/>
              </a:ext>
            </a:extLst>
          </p:cNvPr>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241760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3ADF8-C269-5D42-A626-BE35303B98E7}"/>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AE7CE01-A53E-894C-9672-25D8CB7D5F89}"/>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a:extLst>
              <a:ext uri="{FF2B5EF4-FFF2-40B4-BE49-F238E27FC236}">
                <a16:creationId xmlns:a16="http://schemas.microsoft.com/office/drawing/2014/main" id="{3C128E13-F6CA-9A4F-A3DD-2CEB2ED95E28}"/>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6141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BF98B-2743-4B47-AE32-9926CC2BF549}"/>
              </a:ext>
            </a:extLst>
          </p:cNvPr>
          <p:cNvSpPr>
            <a:spLocks noGrp="1"/>
          </p:cNvSpPr>
          <p:nvPr>
            <p:ph type="title"/>
          </p:nvPr>
        </p:nvSpPr>
        <p:spPr>
          <a:xfrm>
            <a:off x="839788" y="365125"/>
            <a:ext cx="10515600" cy="1325563"/>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19F824E8-8F6B-3D44-A59E-3179A03A787F}"/>
              </a:ext>
            </a:extLst>
          </p:cNvPr>
          <p:cNvSpPr>
            <a:spLocks noGrp="1"/>
          </p:cNvSpPr>
          <p:nvPr>
            <p:ph type="body" idx="1"/>
          </p:nvPr>
        </p:nvSpPr>
        <p:spPr>
          <a:xfrm>
            <a:off x="839788" y="1681163"/>
            <a:ext cx="5157787" cy="82391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AC6908B9-8BB9-5247-A9CC-EADBF62AB670}"/>
              </a:ext>
            </a:extLst>
          </p:cNvPr>
          <p:cNvSpPr>
            <a:spLocks noGrp="1"/>
          </p:cNvSpPr>
          <p:nvPr>
            <p:ph sz="half" idx="2"/>
          </p:nvPr>
        </p:nvSpPr>
        <p:spPr>
          <a:xfrm>
            <a:off x="839788" y="2505075"/>
            <a:ext cx="5157787" cy="368458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a:extLst>
              <a:ext uri="{FF2B5EF4-FFF2-40B4-BE49-F238E27FC236}">
                <a16:creationId xmlns:a16="http://schemas.microsoft.com/office/drawing/2014/main" id="{F17E1808-3255-6342-8F11-708C178C6864}"/>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A5572680-8F07-DD43-A1EC-F836900FFE13}"/>
              </a:ext>
            </a:extLst>
          </p:cNvPr>
          <p:cNvSpPr>
            <a:spLocks noGrp="1"/>
          </p:cNvSpPr>
          <p:nvPr>
            <p:ph sz="quarter" idx="4"/>
          </p:nvPr>
        </p:nvSpPr>
        <p:spPr>
          <a:xfrm>
            <a:off x="6172200" y="2505075"/>
            <a:ext cx="5183188" cy="368458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a:extLst>
              <a:ext uri="{FF2B5EF4-FFF2-40B4-BE49-F238E27FC236}">
                <a16:creationId xmlns:a16="http://schemas.microsoft.com/office/drawing/2014/main" id="{102532F2-B96C-DE47-9F25-34728C00D913}"/>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257765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BF98B-2743-4B47-AE32-9926CC2BF549}"/>
              </a:ext>
            </a:extLst>
          </p:cNvPr>
          <p:cNvSpPr>
            <a:spLocks noGrp="1"/>
          </p:cNvSpPr>
          <p:nvPr>
            <p:ph type="title"/>
          </p:nvPr>
        </p:nvSpPr>
        <p:spPr>
          <a:xfrm>
            <a:off x="839788" y="365125"/>
            <a:ext cx="10515600" cy="1325563"/>
          </a:xfrm>
        </p:spPr>
        <p:txBody>
          <a:bodyPr/>
          <a:lstStyle>
            <a:lvl1pPr>
              <a:defRPr>
                <a:solidFill>
                  <a:schemeClr val="tx2"/>
                </a:solidFill>
              </a:defRPr>
            </a:lvl1pPr>
          </a:lstStyle>
          <a:p>
            <a:r>
              <a:rPr lang="en-US" smtClean="0"/>
              <a:t>Click to edit Master title style</a:t>
            </a:r>
            <a:endParaRPr lang="en-US" dirty="0"/>
          </a:p>
        </p:txBody>
      </p:sp>
      <p:sp>
        <p:nvSpPr>
          <p:cNvPr id="4" name="Content Placeholder 3">
            <a:extLst>
              <a:ext uri="{FF2B5EF4-FFF2-40B4-BE49-F238E27FC236}">
                <a16:creationId xmlns:a16="http://schemas.microsoft.com/office/drawing/2014/main" id="{AC6908B9-8BB9-5247-A9CC-EADBF62AB670}"/>
              </a:ext>
            </a:extLst>
          </p:cNvPr>
          <p:cNvSpPr>
            <a:spLocks noGrp="1"/>
          </p:cNvSpPr>
          <p:nvPr>
            <p:ph sz="half" idx="2"/>
          </p:nvPr>
        </p:nvSpPr>
        <p:spPr>
          <a:xfrm>
            <a:off x="839788" y="1885361"/>
            <a:ext cx="5157787" cy="430430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a:extLst>
              <a:ext uri="{FF2B5EF4-FFF2-40B4-BE49-F238E27FC236}">
                <a16:creationId xmlns:a16="http://schemas.microsoft.com/office/drawing/2014/main" id="{A5572680-8F07-DD43-A1EC-F836900FFE13}"/>
              </a:ext>
            </a:extLst>
          </p:cNvPr>
          <p:cNvSpPr>
            <a:spLocks noGrp="1"/>
          </p:cNvSpPr>
          <p:nvPr>
            <p:ph sz="quarter" idx="4"/>
          </p:nvPr>
        </p:nvSpPr>
        <p:spPr>
          <a:xfrm>
            <a:off x="6172200" y="1885361"/>
            <a:ext cx="5183188" cy="430430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a:extLst>
              <a:ext uri="{FF2B5EF4-FFF2-40B4-BE49-F238E27FC236}">
                <a16:creationId xmlns:a16="http://schemas.microsoft.com/office/drawing/2014/main" id="{102532F2-B96C-DE47-9F25-34728C00D913}"/>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138893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Photos in Squares">
    <p:spTree>
      <p:nvGrpSpPr>
        <p:cNvPr id="1" name=""/>
        <p:cNvGrpSpPr/>
        <p:nvPr/>
      </p:nvGrpSpPr>
      <p:grpSpPr>
        <a:xfrm>
          <a:off x="0" y="0"/>
          <a:ext cx="0" cy="0"/>
          <a:chOff x="0" y="0"/>
          <a:chExt cx="0" cy="0"/>
        </a:xfrm>
      </p:grpSpPr>
      <p:sp>
        <p:nvSpPr>
          <p:cNvPr id="13" name="Полилиния 12"/>
          <p:cNvSpPr>
            <a:spLocks noGrp="1"/>
          </p:cNvSpPr>
          <p:nvPr>
            <p:ph type="pic" sz="quarter" idx="14"/>
          </p:nvPr>
        </p:nvSpPr>
        <p:spPr>
          <a:xfrm>
            <a:off x="6458601" y="-13063"/>
            <a:ext cx="4984597" cy="6881852"/>
          </a:xfrm>
          <a:custGeom>
            <a:avLst/>
            <a:gdLst>
              <a:gd name="connsiteX0" fmla="*/ 1503648 w 9969194"/>
              <a:gd name="connsiteY0" fmla="*/ 0 h 13763703"/>
              <a:gd name="connsiteX1" fmla="*/ 5527552 w 9969194"/>
              <a:gd name="connsiteY1" fmla="*/ 0 h 13763703"/>
              <a:gd name="connsiteX2" fmla="*/ 5527552 w 9969194"/>
              <a:gd name="connsiteY2" fmla="*/ 1227909 h 13763703"/>
              <a:gd name="connsiteX3" fmla="*/ 7022614 w 9969194"/>
              <a:gd name="connsiteY3" fmla="*/ 1227909 h 13763703"/>
              <a:gd name="connsiteX4" fmla="*/ 7022614 w 9969194"/>
              <a:gd name="connsiteY4" fmla="*/ 2794727 h 13763703"/>
              <a:gd name="connsiteX5" fmla="*/ 9969194 w 9969194"/>
              <a:gd name="connsiteY5" fmla="*/ 2794727 h 13763703"/>
              <a:gd name="connsiteX6" fmla="*/ 9969194 w 9969194"/>
              <a:gd name="connsiteY6" fmla="*/ 5957026 h 13763703"/>
              <a:gd name="connsiteX7" fmla="*/ 8950610 w 9969194"/>
              <a:gd name="connsiteY7" fmla="*/ 5957026 h 13763703"/>
              <a:gd name="connsiteX8" fmla="*/ 8950610 w 9969194"/>
              <a:gd name="connsiteY8" fmla="*/ 12565789 h 13763703"/>
              <a:gd name="connsiteX9" fmla="*/ 1869952 w 9969194"/>
              <a:gd name="connsiteY9" fmla="*/ 12565789 h 13763703"/>
              <a:gd name="connsiteX10" fmla="*/ 1869952 w 9969194"/>
              <a:gd name="connsiteY10" fmla="*/ 13763703 h 13763703"/>
              <a:gd name="connsiteX11" fmla="*/ 0 w 9969194"/>
              <a:gd name="connsiteY11" fmla="*/ 13763703 h 13763703"/>
              <a:gd name="connsiteX12" fmla="*/ 0 w 9969194"/>
              <a:gd name="connsiteY12" fmla="*/ 12096207 h 13763703"/>
              <a:gd name="connsiteX13" fmla="*/ 1503648 w 9969194"/>
              <a:gd name="connsiteY13" fmla="*/ 12096207 h 13763703"/>
              <a:gd name="connsiteX14" fmla="*/ 1503648 w 9969194"/>
              <a:gd name="connsiteY14" fmla="*/ 5147401 h 13763703"/>
              <a:gd name="connsiteX15" fmla="*/ 6808482 w 9969194"/>
              <a:gd name="connsiteY15" fmla="*/ 5147401 h 13763703"/>
              <a:gd name="connsiteX16" fmla="*/ 6808482 w 9969194"/>
              <a:gd name="connsiteY16" fmla="*/ 3088415 h 13763703"/>
              <a:gd name="connsiteX17" fmla="*/ 5160598 w 9969194"/>
              <a:gd name="connsiteY17" fmla="*/ 3088415 h 13763703"/>
              <a:gd name="connsiteX18" fmla="*/ 5160598 w 9969194"/>
              <a:gd name="connsiteY18" fmla="*/ 1436915 h 13763703"/>
              <a:gd name="connsiteX19" fmla="*/ 1503648 w 9969194"/>
              <a:gd name="connsiteY19" fmla="*/ 1436915 h 1376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969194" h="13763703">
                <a:moveTo>
                  <a:pt x="1503648" y="0"/>
                </a:moveTo>
                <a:lnTo>
                  <a:pt x="5527552" y="0"/>
                </a:lnTo>
                <a:lnTo>
                  <a:pt x="5527552" y="1227909"/>
                </a:lnTo>
                <a:lnTo>
                  <a:pt x="7022614" y="1227909"/>
                </a:lnTo>
                <a:lnTo>
                  <a:pt x="7022614" y="2794727"/>
                </a:lnTo>
                <a:lnTo>
                  <a:pt x="9969194" y="2794727"/>
                </a:lnTo>
                <a:lnTo>
                  <a:pt x="9969194" y="5957026"/>
                </a:lnTo>
                <a:lnTo>
                  <a:pt x="8950610" y="5957026"/>
                </a:lnTo>
                <a:lnTo>
                  <a:pt x="8950610" y="12565789"/>
                </a:lnTo>
                <a:lnTo>
                  <a:pt x="1869952" y="12565789"/>
                </a:lnTo>
                <a:lnTo>
                  <a:pt x="1869952" y="13763703"/>
                </a:lnTo>
                <a:lnTo>
                  <a:pt x="0" y="13763703"/>
                </a:lnTo>
                <a:lnTo>
                  <a:pt x="0" y="12096207"/>
                </a:lnTo>
                <a:lnTo>
                  <a:pt x="1503648" y="12096207"/>
                </a:lnTo>
                <a:lnTo>
                  <a:pt x="1503648" y="5147401"/>
                </a:lnTo>
                <a:lnTo>
                  <a:pt x="6808482" y="5147401"/>
                </a:lnTo>
                <a:lnTo>
                  <a:pt x="6808482" y="3088415"/>
                </a:lnTo>
                <a:lnTo>
                  <a:pt x="5160598" y="3088415"/>
                </a:lnTo>
                <a:lnTo>
                  <a:pt x="5160598" y="1436915"/>
                </a:lnTo>
                <a:lnTo>
                  <a:pt x="1503648" y="1436915"/>
                </a:lnTo>
                <a:close/>
              </a:path>
            </a:pathLst>
          </a:custGeom>
          <a:ln w="3175">
            <a:miter lim="400000"/>
          </a:ln>
          <a:extLst>
            <a:ext uri="{C572A759-6A51-4108-AA02-DFA0A04FC94B}">
              <ma14:wrappingTextBoxFlag xmlns="" xmlns:ma14="http://schemas.microsoft.com/office/mac/drawingml/2011/main" val="1"/>
            </a:ext>
          </a:extLst>
        </p:spPr>
        <p:txBody>
          <a:bodyPr wrap="square" anchor="ctr">
            <a:noAutofit/>
          </a:bodyPr>
          <a:lstStyle>
            <a:lvl1pPr marL="0" indent="0" algn="ctr">
              <a:buNone/>
              <a:defRPr/>
            </a:lvl1pPr>
          </a:lstStyle>
          <a:p>
            <a:r>
              <a:rPr lang="en-US" smtClean="0"/>
              <a:t>Click icon to add picture</a:t>
            </a:r>
            <a:endParaRPr lang="en-US" dirty="0"/>
          </a:p>
        </p:txBody>
      </p:sp>
      <p:sp>
        <p:nvSpPr>
          <p:cNvPr id="7" name="Shape 223">
            <a:extLst>
              <a:ext uri="{FF2B5EF4-FFF2-40B4-BE49-F238E27FC236}">
                <a16:creationId xmlns:a16="http://schemas.microsoft.com/office/drawing/2014/main" id="{00159812-53E9-D848-9606-198A5B9858E2}"/>
              </a:ext>
            </a:extLst>
          </p:cNvPr>
          <p:cNvSpPr/>
          <p:nvPr userDrawn="1"/>
        </p:nvSpPr>
        <p:spPr>
          <a:xfrm>
            <a:off x="10491266" y="1562652"/>
            <a:ext cx="1562173" cy="1562173"/>
          </a:xfrm>
          <a:prstGeom prst="rect">
            <a:avLst/>
          </a:prstGeom>
          <a:ln w="38100">
            <a:solidFill>
              <a:schemeClr val="bg2"/>
            </a:solidFill>
            <a:miter lim="400000"/>
          </a:ln>
        </p:spPr>
        <p:txBody>
          <a:bodyPr lIns="19050" tIns="19050" rIns="19050" bIns="19050" anchor="ctr"/>
          <a:lstStyle/>
          <a:p>
            <a:pPr algn="ctr">
              <a:defRPr sz="3000">
                <a:solidFill>
                  <a:srgbClr val="FFFFFF"/>
                </a:solidFill>
                <a:latin typeface="Helvetica Light"/>
                <a:ea typeface="Helvetica Light"/>
                <a:cs typeface="Helvetica Light"/>
                <a:sym typeface="Helvetica Light"/>
              </a:defRPr>
            </a:pPr>
            <a:endParaRPr sz="1500" dirty="0">
              <a:solidFill>
                <a:schemeClr val="bg2"/>
              </a:solidFill>
            </a:endParaRPr>
          </a:p>
        </p:txBody>
      </p:sp>
      <p:sp>
        <p:nvSpPr>
          <p:cNvPr id="8" name="Shape 224">
            <a:extLst>
              <a:ext uri="{FF2B5EF4-FFF2-40B4-BE49-F238E27FC236}">
                <a16:creationId xmlns:a16="http://schemas.microsoft.com/office/drawing/2014/main" id="{B6EC8FD8-5421-9645-9F0E-CBC6D7CF690B}"/>
              </a:ext>
            </a:extLst>
          </p:cNvPr>
          <p:cNvSpPr/>
          <p:nvPr userDrawn="1"/>
        </p:nvSpPr>
        <p:spPr>
          <a:xfrm>
            <a:off x="7144406" y="879573"/>
            <a:ext cx="662702" cy="662702"/>
          </a:xfrm>
          <a:prstGeom prst="rect">
            <a:avLst/>
          </a:prstGeom>
          <a:ln w="38100">
            <a:solidFill>
              <a:schemeClr val="bg2"/>
            </a:solidFill>
            <a:miter lim="400000"/>
          </a:ln>
        </p:spPr>
        <p:txBody>
          <a:bodyPr lIns="19050" tIns="19050" rIns="19050" bIns="19050" anchor="ctr"/>
          <a:lstStyle/>
          <a:p>
            <a:pPr algn="ctr">
              <a:defRPr sz="3000">
                <a:solidFill>
                  <a:srgbClr val="FFFFFF"/>
                </a:solidFill>
                <a:latin typeface="Helvetica Light"/>
                <a:ea typeface="Helvetica Light"/>
                <a:cs typeface="Helvetica Light"/>
                <a:sym typeface="Helvetica Light"/>
              </a:defRPr>
            </a:pPr>
            <a:endParaRPr sz="1500" dirty="0">
              <a:solidFill>
                <a:schemeClr val="bg2"/>
              </a:solidFill>
            </a:endParaRPr>
          </a:p>
        </p:txBody>
      </p:sp>
      <p:sp>
        <p:nvSpPr>
          <p:cNvPr id="9" name="Shape 225">
            <a:extLst>
              <a:ext uri="{FF2B5EF4-FFF2-40B4-BE49-F238E27FC236}">
                <a16:creationId xmlns:a16="http://schemas.microsoft.com/office/drawing/2014/main" id="{FB52FD4B-1ED8-5C42-8013-FD61B2A3A2CB}"/>
              </a:ext>
            </a:extLst>
          </p:cNvPr>
          <p:cNvSpPr/>
          <p:nvPr userDrawn="1"/>
        </p:nvSpPr>
        <p:spPr>
          <a:xfrm>
            <a:off x="11488701" y="6383701"/>
            <a:ext cx="781358" cy="781358"/>
          </a:xfrm>
          <a:prstGeom prst="rect">
            <a:avLst/>
          </a:prstGeom>
          <a:ln w="38100">
            <a:solidFill>
              <a:schemeClr val="bg2"/>
            </a:solidFill>
            <a:miter lim="400000"/>
          </a:ln>
        </p:spPr>
        <p:txBody>
          <a:bodyPr lIns="19050" tIns="19050" rIns="19050" bIns="19050" anchor="ctr"/>
          <a:lstStyle/>
          <a:p>
            <a:pPr algn="ctr">
              <a:defRPr sz="3000">
                <a:solidFill>
                  <a:srgbClr val="FFFFFF"/>
                </a:solidFill>
                <a:latin typeface="Helvetica Light"/>
                <a:ea typeface="Helvetica Light"/>
                <a:cs typeface="Helvetica Light"/>
                <a:sym typeface="Helvetica Light"/>
              </a:defRPr>
            </a:pPr>
            <a:endParaRPr sz="1500" dirty="0">
              <a:solidFill>
                <a:schemeClr val="bg2"/>
              </a:solidFill>
            </a:endParaRPr>
          </a:p>
        </p:txBody>
      </p:sp>
      <p:sp>
        <p:nvSpPr>
          <p:cNvPr id="14" name="Title 1">
            <a:extLst>
              <a:ext uri="{FF2B5EF4-FFF2-40B4-BE49-F238E27FC236}">
                <a16:creationId xmlns:a16="http://schemas.microsoft.com/office/drawing/2014/main" id="{69038DA1-6D5C-EA47-BDA4-388C0BC571DF}"/>
              </a:ext>
            </a:extLst>
          </p:cNvPr>
          <p:cNvSpPr>
            <a:spLocks noGrp="1"/>
          </p:cNvSpPr>
          <p:nvPr>
            <p:ph type="title" hasCustomPrompt="1"/>
          </p:nvPr>
        </p:nvSpPr>
        <p:spPr>
          <a:xfrm>
            <a:off x="1328737" y="786810"/>
            <a:ext cx="4008437" cy="1395208"/>
          </a:xfrm>
        </p:spPr>
        <p:txBody>
          <a:bodyPr lIns="0" anchor="b"/>
          <a:lstStyle/>
          <a:p>
            <a:r>
              <a:rPr lang="en-US" dirty="0"/>
              <a:t>TITLE GOES</a:t>
            </a:r>
            <a:br>
              <a:rPr lang="en-US" dirty="0"/>
            </a:br>
            <a:r>
              <a:rPr lang="en-US" dirty="0"/>
              <a:t>HERE</a:t>
            </a:r>
          </a:p>
        </p:txBody>
      </p:sp>
      <p:sp>
        <p:nvSpPr>
          <p:cNvPr id="15" name="Text Placeholder 11">
            <a:extLst>
              <a:ext uri="{FF2B5EF4-FFF2-40B4-BE49-F238E27FC236}">
                <a16:creationId xmlns:a16="http://schemas.microsoft.com/office/drawing/2014/main" id="{D7404C76-F118-6149-96DF-BF25D43E26AD}"/>
              </a:ext>
            </a:extLst>
          </p:cNvPr>
          <p:cNvSpPr>
            <a:spLocks noGrp="1"/>
          </p:cNvSpPr>
          <p:nvPr>
            <p:ph type="body" sz="quarter" idx="11"/>
          </p:nvPr>
        </p:nvSpPr>
        <p:spPr>
          <a:xfrm>
            <a:off x="1328738" y="3019352"/>
            <a:ext cx="4008437" cy="3099153"/>
          </a:xfrm>
        </p:spPr>
        <p:txBody>
          <a:bodyPr lIns="0">
            <a:normAutofit/>
          </a:bodyPr>
          <a:lstStyle>
            <a:lvl1pPr>
              <a:lnSpc>
                <a:spcPct val="150000"/>
              </a:lnSpc>
              <a:defRPr sz="1200" spc="0">
                <a:solidFill>
                  <a:schemeClr val="tx2"/>
                </a:solidFill>
              </a:defRPr>
            </a:lvl1pPr>
            <a:lvl2pPr>
              <a:lnSpc>
                <a:spcPct val="150000"/>
              </a:lnSpc>
              <a:defRPr sz="1100" spc="0">
                <a:solidFill>
                  <a:schemeClr val="tx2"/>
                </a:solidFill>
              </a:defRPr>
            </a:lvl2pPr>
            <a:lvl3pPr>
              <a:lnSpc>
                <a:spcPct val="150000"/>
              </a:lnSpc>
              <a:defRPr sz="1050" spc="0">
                <a:solidFill>
                  <a:schemeClr val="tx2"/>
                </a:solidFill>
              </a:defRPr>
            </a:lvl3pPr>
            <a:lvl4pPr>
              <a:lnSpc>
                <a:spcPct val="150000"/>
              </a:lnSpc>
              <a:defRPr sz="1000" spc="0">
                <a:solidFill>
                  <a:schemeClr val="tx2"/>
                </a:solidFill>
              </a:defRPr>
            </a:lvl4pPr>
            <a:lvl5pPr>
              <a:lnSpc>
                <a:spcPct val="150000"/>
              </a:lnSpc>
              <a:defRPr sz="1000" spc="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Text Placeholder 11">
            <a:extLst>
              <a:ext uri="{FF2B5EF4-FFF2-40B4-BE49-F238E27FC236}">
                <a16:creationId xmlns:a16="http://schemas.microsoft.com/office/drawing/2014/main" id="{7205F80F-3B88-A44D-812A-11909F0C93D8}"/>
              </a:ext>
            </a:extLst>
          </p:cNvPr>
          <p:cNvSpPr>
            <a:spLocks noGrp="1"/>
          </p:cNvSpPr>
          <p:nvPr>
            <p:ph type="body" sz="quarter" idx="12" hasCustomPrompt="1"/>
          </p:nvPr>
        </p:nvSpPr>
        <p:spPr>
          <a:xfrm>
            <a:off x="1328738" y="2247679"/>
            <a:ext cx="4008437" cy="602887"/>
          </a:xfrm>
        </p:spPr>
        <p:txBody>
          <a:bodyPr lIns="0" anchor="t">
            <a:normAutofit/>
          </a:bodyPr>
          <a:lstStyle>
            <a:lvl1pPr marL="0" indent="0">
              <a:buNone/>
              <a:defRPr sz="1400" spc="300">
                <a:solidFill>
                  <a:schemeClr val="tx2"/>
                </a:solidFill>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dirty="0"/>
              <a:t>SUBTITLE HERE</a:t>
            </a:r>
          </a:p>
        </p:txBody>
      </p:sp>
    </p:spTree>
    <p:extLst>
      <p:ext uri="{BB962C8B-B14F-4D97-AF65-F5344CB8AC3E}">
        <p14:creationId xmlns:p14="http://schemas.microsoft.com/office/powerpoint/2010/main" val="4141909845"/>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838200" y="2655077"/>
            <a:ext cx="6548438" cy="2831323"/>
          </a:xfrm>
        </p:spPr>
        <p:txBody>
          <a:bodyPr anchor="b">
            <a:noAutofit/>
          </a:bodyPr>
          <a:lstStyle>
            <a:lvl1pPr>
              <a:defRPr sz="6000"/>
            </a:lvl1pPr>
          </a:lstStyle>
          <a:p>
            <a:r>
              <a:rPr lang="en-US" dirty="0"/>
              <a:t>CLICK TO EDIT MASTER TITLE</a:t>
            </a:r>
          </a:p>
        </p:txBody>
      </p:sp>
      <p:sp>
        <p:nvSpPr>
          <p:cNvPr id="5" name="Subtitle 2">
            <a:extLst>
              <a:ext uri="{FF2B5EF4-FFF2-40B4-BE49-F238E27FC236}">
                <a16:creationId xmlns:a16="http://schemas.microsoft.com/office/drawing/2014/main" id="{CB11A616-4D84-4BF3-86C7-9F1BBDAD3A83}"/>
              </a:ext>
            </a:extLst>
          </p:cNvPr>
          <p:cNvSpPr>
            <a:spLocks noGrp="1"/>
          </p:cNvSpPr>
          <p:nvPr>
            <p:ph type="subTitle" idx="1"/>
          </p:nvPr>
        </p:nvSpPr>
        <p:spPr>
          <a:xfrm>
            <a:off x="838200" y="5486400"/>
            <a:ext cx="6548438" cy="69758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Tree>
    <p:extLst>
      <p:ext uri="{BB962C8B-B14F-4D97-AF65-F5344CB8AC3E}">
        <p14:creationId xmlns:p14="http://schemas.microsoft.com/office/powerpoint/2010/main" val="34427259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BA20-74C4-B146-8DF6-85C573E19DB1}"/>
              </a:ext>
            </a:extLst>
          </p:cNvPr>
          <p:cNvSpPr>
            <a:spLocks noGrp="1"/>
          </p:cNvSpPr>
          <p:nvPr>
            <p:ph type="title" hasCustomPrompt="1"/>
          </p:nvPr>
        </p:nvSpPr>
        <p:spPr>
          <a:xfrm>
            <a:off x="1148373" y="1488558"/>
            <a:ext cx="5445858" cy="2704640"/>
          </a:xfrm>
        </p:spPr>
        <p:txBody>
          <a:bodyPr anchor="b">
            <a:normAutofit/>
          </a:bodyPr>
          <a:lstStyle>
            <a:lvl1pPr>
              <a:defRPr sz="4800"/>
            </a:lvl1pPr>
          </a:lstStyle>
          <a:p>
            <a:r>
              <a:rPr lang="en-US" dirty="0"/>
              <a:t>CLICK TO EDIT MASTER TITLE STYLE</a:t>
            </a:r>
          </a:p>
        </p:txBody>
      </p:sp>
      <p:sp>
        <p:nvSpPr>
          <p:cNvPr id="3" name="Text Placeholder 2">
            <a:extLst>
              <a:ext uri="{FF2B5EF4-FFF2-40B4-BE49-F238E27FC236}">
                <a16:creationId xmlns:a16="http://schemas.microsoft.com/office/drawing/2014/main" id="{9789FC2C-42AA-424F-9223-5F73B95D7C36}"/>
              </a:ext>
            </a:extLst>
          </p:cNvPr>
          <p:cNvSpPr>
            <a:spLocks noGrp="1"/>
          </p:cNvSpPr>
          <p:nvPr>
            <p:ph type="body" idx="1" hasCustomPrompt="1"/>
          </p:nvPr>
        </p:nvSpPr>
        <p:spPr>
          <a:xfrm>
            <a:off x="1148373" y="4220187"/>
            <a:ext cx="5445858" cy="1223684"/>
          </a:xfrm>
        </p:spPr>
        <p:txBody>
          <a:bodyPr>
            <a:normAutofit/>
          </a:bodyPr>
          <a:lstStyle>
            <a:lvl1pPr marL="0" indent="0">
              <a:buNone/>
              <a:defRPr sz="1800" b="0" i="0" spc="300">
                <a:solidFill>
                  <a:schemeClr val="tx1"/>
                </a:solidFill>
                <a:latin typeface="+mn-lt"/>
                <a:cs typeface="Gill Sans Light" panose="020B0302020104020203" pitchFamily="34" charset="-79"/>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0347444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9" name="Title 1">
            <a:extLst>
              <a:ext uri="{FF2B5EF4-FFF2-40B4-BE49-F238E27FC236}">
                <a16:creationId xmlns:a16="http://schemas.microsoft.com/office/drawing/2014/main" id="{CB2B6249-6B58-2F44-83C2-208195C23642}"/>
              </a:ext>
            </a:extLst>
          </p:cNvPr>
          <p:cNvSpPr>
            <a:spLocks noGrp="1"/>
          </p:cNvSpPr>
          <p:nvPr>
            <p:ph type="title"/>
          </p:nvPr>
        </p:nvSpPr>
        <p:spPr>
          <a:xfrm>
            <a:off x="838200" y="21057"/>
            <a:ext cx="10515600" cy="986943"/>
          </a:xfrm>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8650928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9" name="Title 1">
            <a:extLst>
              <a:ext uri="{FF2B5EF4-FFF2-40B4-BE49-F238E27FC236}">
                <a16:creationId xmlns:a16="http://schemas.microsoft.com/office/drawing/2014/main" id="{CB2B6249-6B58-2F44-83C2-208195C23642}"/>
              </a:ext>
            </a:extLst>
          </p:cNvPr>
          <p:cNvSpPr>
            <a:spLocks noGrp="1"/>
          </p:cNvSpPr>
          <p:nvPr>
            <p:ph type="title"/>
          </p:nvPr>
        </p:nvSpPr>
        <p:spPr>
          <a:xfrm>
            <a:off x="838200" y="21057"/>
            <a:ext cx="10515600" cy="986943"/>
          </a:xfrm>
        </p:spPr>
        <p:txBody>
          <a:bodyPr/>
          <a:lstStyle/>
          <a:p>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6B5E0DD3-854B-420F-ADA1-DED8ADDCC3A8}"/>
              </a:ext>
            </a:extLst>
          </p:cNvPr>
          <p:cNvSpPr>
            <a:spLocks noGrp="1"/>
          </p:cNvSpPr>
          <p:nvPr>
            <p:ph type="body" sz="quarter" idx="11"/>
          </p:nvPr>
        </p:nvSpPr>
        <p:spPr>
          <a:xfrm>
            <a:off x="1554163" y="2062956"/>
            <a:ext cx="9083675" cy="2732088"/>
          </a:xfrm>
        </p:spPr>
        <p:txBody>
          <a:bodyPr anchor="ctr">
            <a:normAutofit/>
          </a:bodyPr>
          <a:lstStyle>
            <a:lvl1pPr marL="0" indent="0" algn="ctr">
              <a:buNone/>
              <a:defRPr sz="6000"/>
            </a:lvl1pPr>
            <a:lvl2pPr marL="457200" indent="0">
              <a:buNone/>
              <a:defRPr/>
            </a:lvl2pPr>
          </a:lstStyle>
          <a:p>
            <a:pPr lvl="0"/>
            <a:r>
              <a:rPr lang="en-US" noProof="0" smtClean="0"/>
              <a:t>Edit Master text styles</a:t>
            </a:r>
          </a:p>
        </p:txBody>
      </p:sp>
    </p:spTree>
    <p:extLst>
      <p:ext uri="{BB962C8B-B14F-4D97-AF65-F5344CB8AC3E}">
        <p14:creationId xmlns:p14="http://schemas.microsoft.com/office/powerpoint/2010/main" val="11813462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Blank ">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A5E4FE9-CEDE-F34D-924F-EB11B49749A2}"/>
              </a:ext>
            </a:extLst>
          </p:cNvPr>
          <p:cNvSpPr>
            <a:spLocks noGrp="1"/>
          </p:cNvSpPr>
          <p:nvPr>
            <p:ph sz="quarter" idx="10"/>
          </p:nvPr>
        </p:nvSpPr>
        <p:spPr>
          <a:xfrm>
            <a:off x="1363424" y="2367777"/>
            <a:ext cx="5056426" cy="3791433"/>
          </a:xfrm>
        </p:spPr>
        <p:txBody>
          <a:bodyPr/>
          <a:lstStyle/>
          <a:p>
            <a:pPr lvl="0"/>
            <a:r>
              <a:rPr lang="en-US" smtClean="0"/>
              <a:t>Edit Master text styles</a:t>
            </a:r>
          </a:p>
        </p:txBody>
      </p:sp>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6790780" y="839972"/>
            <a:ext cx="4767262" cy="1342045"/>
          </a:xfrm>
        </p:spPr>
        <p:txBody>
          <a:bodyPr lIns="0" anchor="b"/>
          <a:lstStyle/>
          <a:p>
            <a:r>
              <a:rPr lang="en-US" dirty="0"/>
              <a:t>TITLE GOES</a:t>
            </a:r>
            <a:br>
              <a:rPr lang="en-US" dirty="0"/>
            </a:br>
            <a:r>
              <a:rPr lang="en-US" dirty="0"/>
              <a:t>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6790780" y="3019352"/>
            <a:ext cx="4767262" cy="3099153"/>
          </a:xfrm>
        </p:spPr>
        <p:txBody>
          <a:bodyPr lIns="0">
            <a:normAutofit/>
          </a:bodyPr>
          <a:lstStyle>
            <a:lvl1pPr>
              <a:lnSpc>
                <a:spcPct val="150000"/>
              </a:lnSpc>
              <a:defRPr sz="1200" spc="0">
                <a:solidFill>
                  <a:schemeClr val="tx2"/>
                </a:solidFill>
              </a:defRPr>
            </a:lvl1pPr>
            <a:lvl2pPr>
              <a:lnSpc>
                <a:spcPct val="150000"/>
              </a:lnSpc>
              <a:defRPr sz="1100" spc="0">
                <a:solidFill>
                  <a:schemeClr val="tx2"/>
                </a:solidFill>
              </a:defRPr>
            </a:lvl2pPr>
            <a:lvl3pPr>
              <a:lnSpc>
                <a:spcPct val="150000"/>
              </a:lnSpc>
              <a:defRPr sz="1050" spc="0">
                <a:solidFill>
                  <a:schemeClr val="tx2"/>
                </a:solidFill>
              </a:defRPr>
            </a:lvl3pPr>
            <a:lvl4pPr>
              <a:lnSpc>
                <a:spcPct val="150000"/>
              </a:lnSpc>
              <a:defRPr sz="1000" spc="0">
                <a:solidFill>
                  <a:schemeClr val="tx2"/>
                </a:solidFill>
              </a:defRPr>
            </a:lvl4pPr>
            <a:lvl5pPr>
              <a:lnSpc>
                <a:spcPct val="150000"/>
              </a:lnSpc>
              <a:defRPr sz="1000" spc="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Text Placeholder 11">
            <a:extLst>
              <a:ext uri="{FF2B5EF4-FFF2-40B4-BE49-F238E27FC236}">
                <a16:creationId xmlns:a16="http://schemas.microsoft.com/office/drawing/2014/main" id="{BC005EA5-AC3E-B248-B6E7-9CA2F3092AAD}"/>
              </a:ext>
            </a:extLst>
          </p:cNvPr>
          <p:cNvSpPr>
            <a:spLocks noGrp="1"/>
          </p:cNvSpPr>
          <p:nvPr>
            <p:ph type="body" sz="quarter" idx="12" hasCustomPrompt="1"/>
          </p:nvPr>
        </p:nvSpPr>
        <p:spPr>
          <a:xfrm>
            <a:off x="6790780" y="2247679"/>
            <a:ext cx="4767262" cy="602887"/>
          </a:xfrm>
        </p:spPr>
        <p:txBody>
          <a:bodyPr lIns="0" anchor="t">
            <a:normAutofit/>
          </a:bodyPr>
          <a:lstStyle>
            <a:lvl1pPr marL="0" indent="0">
              <a:buNone/>
              <a:defRPr sz="1400" spc="300">
                <a:solidFill>
                  <a:schemeClr val="tx2"/>
                </a:solidFill>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dirty="0"/>
              <a:t>SUBTITLE HERE</a:t>
            </a:r>
          </a:p>
        </p:txBody>
      </p:sp>
    </p:spTree>
    <p:extLst>
      <p:ext uri="{BB962C8B-B14F-4D97-AF65-F5344CB8AC3E}">
        <p14:creationId xmlns:p14="http://schemas.microsoft.com/office/powerpoint/2010/main" val="1820781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74535-13A9-914D-A6BC-97AFF288301C}"/>
              </a:ext>
            </a:extLst>
          </p:cNvPr>
          <p:cNvSpPr>
            <a:spLocks noGrp="1"/>
          </p:cNvSpPr>
          <p:nvPr>
            <p:ph type="title" hasCustomPrompt="1"/>
          </p:nvPr>
        </p:nvSpPr>
        <p:spPr>
          <a:xfrm>
            <a:off x="838200" y="0"/>
            <a:ext cx="10896600" cy="893218"/>
          </a:xfrm>
        </p:spPr>
        <p:txBody>
          <a:bodyPr anchor="b"/>
          <a:lstStyle>
            <a:lvl1pPr algn="ctr">
              <a:defRPr/>
            </a:lvl1pPr>
          </a:lstStyle>
          <a:p>
            <a:r>
              <a:rPr lang="en-US" dirty="0"/>
              <a:t>CLICK TO EDIT MASTER TITLE STYLE</a:t>
            </a:r>
          </a:p>
        </p:txBody>
      </p:sp>
      <p:sp>
        <p:nvSpPr>
          <p:cNvPr id="7" name="Content Placeholder 5">
            <a:extLst>
              <a:ext uri="{FF2B5EF4-FFF2-40B4-BE49-F238E27FC236}">
                <a16:creationId xmlns:a16="http://schemas.microsoft.com/office/drawing/2014/main" id="{D75C1F3A-BBBB-2946-BF9D-CD1C4898C830}"/>
              </a:ext>
            </a:extLst>
          </p:cNvPr>
          <p:cNvSpPr>
            <a:spLocks noGrp="1"/>
          </p:cNvSpPr>
          <p:nvPr>
            <p:ph sz="quarter" idx="10"/>
          </p:nvPr>
        </p:nvSpPr>
        <p:spPr>
          <a:xfrm>
            <a:off x="838200" y="1690688"/>
            <a:ext cx="10896600" cy="48625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1">
            <a:extLst>
              <a:ext uri="{FF2B5EF4-FFF2-40B4-BE49-F238E27FC236}">
                <a16:creationId xmlns:a16="http://schemas.microsoft.com/office/drawing/2014/main" id="{43A40995-514F-A74C-B120-F2ADB492062F}"/>
              </a:ext>
            </a:extLst>
          </p:cNvPr>
          <p:cNvSpPr>
            <a:spLocks noGrp="1"/>
          </p:cNvSpPr>
          <p:nvPr>
            <p:ph type="body" sz="quarter" idx="12" hasCustomPrompt="1"/>
          </p:nvPr>
        </p:nvSpPr>
        <p:spPr>
          <a:xfrm>
            <a:off x="838200" y="914483"/>
            <a:ext cx="10896600" cy="602887"/>
          </a:xfrm>
        </p:spPr>
        <p:txBody>
          <a:bodyPr anchor="ctr">
            <a:normAutofit/>
          </a:bodyPr>
          <a:lstStyle>
            <a:lvl1pPr marL="0" indent="0" algn="ctr">
              <a:buNone/>
              <a:defRPr sz="1400" spc="300">
                <a:solidFill>
                  <a:schemeClr val="tx2"/>
                </a:solidFill>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dirty="0"/>
              <a:t>SUBTITLE HERE</a:t>
            </a:r>
          </a:p>
        </p:txBody>
      </p:sp>
    </p:spTree>
    <p:extLst>
      <p:ext uri="{BB962C8B-B14F-4D97-AF65-F5344CB8AC3E}">
        <p14:creationId xmlns:p14="http://schemas.microsoft.com/office/powerpoint/2010/main" val="8508298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9" name="Title 1">
            <a:extLst>
              <a:ext uri="{FF2B5EF4-FFF2-40B4-BE49-F238E27FC236}">
                <a16:creationId xmlns:a16="http://schemas.microsoft.com/office/drawing/2014/main" id="{CB2B6249-6B58-2F44-83C2-208195C23642}"/>
              </a:ext>
            </a:extLst>
          </p:cNvPr>
          <p:cNvSpPr>
            <a:spLocks noGrp="1"/>
          </p:cNvSpPr>
          <p:nvPr>
            <p:ph type="title"/>
          </p:nvPr>
        </p:nvSpPr>
        <p:spPr>
          <a:xfrm>
            <a:off x="839788" y="987426"/>
            <a:ext cx="3932237" cy="1868896"/>
          </a:xfrm>
        </p:spPr>
        <p:txBody>
          <a:bodyPr anchor="b"/>
          <a:lstStyle/>
          <a:p>
            <a:r>
              <a:rPr lang="en-US" noProof="0" smtClean="0"/>
              <a:t>Click to edit Master title style</a:t>
            </a:r>
            <a:endParaRPr lang="en-US" noProof="0"/>
          </a:p>
        </p:txBody>
      </p:sp>
      <p:sp>
        <p:nvSpPr>
          <p:cNvPr id="4" name="Content Placeholder 2">
            <a:extLst>
              <a:ext uri="{FF2B5EF4-FFF2-40B4-BE49-F238E27FC236}">
                <a16:creationId xmlns:a16="http://schemas.microsoft.com/office/drawing/2014/main" id="{51B3D6EB-0B4B-4C00-A78E-E618E038C9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Text Placeholder 3">
            <a:extLst>
              <a:ext uri="{FF2B5EF4-FFF2-40B4-BE49-F238E27FC236}">
                <a16:creationId xmlns:a16="http://schemas.microsoft.com/office/drawing/2014/main" id="{06353079-34E7-4CF0-8300-BCC1060B3B33}"/>
              </a:ext>
            </a:extLst>
          </p:cNvPr>
          <p:cNvSpPr>
            <a:spLocks noGrp="1"/>
          </p:cNvSpPr>
          <p:nvPr>
            <p:ph type="body" sz="half" idx="2"/>
          </p:nvPr>
        </p:nvSpPr>
        <p:spPr>
          <a:xfrm>
            <a:off x="839788" y="2856322"/>
            <a:ext cx="3932237" cy="301266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Tree>
    <p:extLst>
      <p:ext uri="{BB962C8B-B14F-4D97-AF65-F5344CB8AC3E}">
        <p14:creationId xmlns:p14="http://schemas.microsoft.com/office/powerpoint/2010/main" val="33861226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9" name="Title 1">
            <a:extLst>
              <a:ext uri="{FF2B5EF4-FFF2-40B4-BE49-F238E27FC236}">
                <a16:creationId xmlns:a16="http://schemas.microsoft.com/office/drawing/2014/main" id="{CB2B6249-6B58-2F44-83C2-208195C23642}"/>
              </a:ext>
            </a:extLst>
          </p:cNvPr>
          <p:cNvSpPr>
            <a:spLocks noGrp="1"/>
          </p:cNvSpPr>
          <p:nvPr>
            <p:ph type="title"/>
          </p:nvPr>
        </p:nvSpPr>
        <p:spPr>
          <a:xfrm>
            <a:off x="839788" y="987426"/>
            <a:ext cx="3932237" cy="1868896"/>
          </a:xfrm>
        </p:spPr>
        <p:txBody>
          <a:bodyPr anchor="b"/>
          <a:lstStyle/>
          <a:p>
            <a:r>
              <a:rPr lang="en-US" noProof="0" smtClean="0"/>
              <a:t>Click to edit Master title style</a:t>
            </a:r>
            <a:endParaRPr lang="en-US" noProof="0"/>
          </a:p>
        </p:txBody>
      </p:sp>
      <p:sp>
        <p:nvSpPr>
          <p:cNvPr id="5" name="Text Placeholder 3">
            <a:extLst>
              <a:ext uri="{FF2B5EF4-FFF2-40B4-BE49-F238E27FC236}">
                <a16:creationId xmlns:a16="http://schemas.microsoft.com/office/drawing/2014/main" id="{06353079-34E7-4CF0-8300-BCC1060B3B33}"/>
              </a:ext>
            </a:extLst>
          </p:cNvPr>
          <p:cNvSpPr>
            <a:spLocks noGrp="1"/>
          </p:cNvSpPr>
          <p:nvPr>
            <p:ph type="body" sz="half" idx="2"/>
          </p:nvPr>
        </p:nvSpPr>
        <p:spPr>
          <a:xfrm>
            <a:off x="839788" y="2856322"/>
            <a:ext cx="3932237" cy="301266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7" name="Picture Placeholder 2">
            <a:extLst>
              <a:ext uri="{FF2B5EF4-FFF2-40B4-BE49-F238E27FC236}">
                <a16:creationId xmlns:a16="http://schemas.microsoft.com/office/drawing/2014/main" id="{B04B7B3E-1EE1-4212-9F4F-0C7DC6C1584F}"/>
              </a:ext>
            </a:extLst>
          </p:cNvPr>
          <p:cNvSpPr>
            <a:spLocks noGrp="1"/>
          </p:cNvSpPr>
          <p:nvPr>
            <p:ph type="pic" idx="11"/>
          </p:nvPr>
        </p:nvSpPr>
        <p:spPr>
          <a:xfrm>
            <a:off x="5180012"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Tree>
    <p:extLst>
      <p:ext uri="{BB962C8B-B14F-4D97-AF65-F5344CB8AC3E}">
        <p14:creationId xmlns:p14="http://schemas.microsoft.com/office/powerpoint/2010/main" val="32590135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ull Bleed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6858000"/>
          </a:xfrm>
          <a:solidFill>
            <a:schemeClr val="bg1">
              <a:lumMod val="95000"/>
            </a:schemeClr>
          </a:solidFill>
        </p:spPr>
        <p:txBody>
          <a:bodyPr anchor="ctr">
            <a:normAutofit/>
          </a:bodyPr>
          <a:lstStyle>
            <a:lvl1pPr marL="0" indent="0" algn="ctr">
              <a:buNone/>
              <a:defRPr sz="1400"/>
            </a:lvl1pPr>
          </a:lstStyle>
          <a:p>
            <a:r>
              <a:rPr lang="en-US" smtClean="0"/>
              <a:t>Click icon to add picture</a:t>
            </a:r>
            <a:endParaRPr lang="en-US" dirty="0"/>
          </a:p>
        </p:txBody>
      </p:sp>
    </p:spTree>
    <p:extLst>
      <p:ext uri="{BB962C8B-B14F-4D97-AF65-F5344CB8AC3E}">
        <p14:creationId xmlns:p14="http://schemas.microsoft.com/office/powerpoint/2010/main" val="91182597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69723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03EE4273-5B11-44D2-BB30-AB361AEA564E}"/>
              </a:ext>
            </a:extLst>
          </p:cNvPr>
          <p:cNvSpPr>
            <a:spLocks noGrp="1"/>
          </p:cNvSpPr>
          <p:nvPr>
            <p:ph type="pic" sz="quarter" idx="13"/>
          </p:nvPr>
        </p:nvSpPr>
        <p:spPr>
          <a:xfrm>
            <a:off x="838200" y="0"/>
            <a:ext cx="11353800" cy="5791201"/>
          </a:xfrm>
          <a:custGeom>
            <a:avLst/>
            <a:gdLst>
              <a:gd name="connsiteX0" fmla="*/ 1 w 11353800"/>
              <a:gd name="connsiteY0" fmla="*/ 5791200 h 5791201"/>
              <a:gd name="connsiteX1" fmla="*/ 6662737 w 11353800"/>
              <a:gd name="connsiteY1" fmla="*/ 5791200 h 5791201"/>
              <a:gd name="connsiteX2" fmla="*/ 6662737 w 11353800"/>
              <a:gd name="connsiteY2" fmla="*/ 5791201 h 5791201"/>
              <a:gd name="connsiteX3" fmla="*/ 1 w 11353800"/>
              <a:gd name="connsiteY3" fmla="*/ 5791201 h 5791201"/>
              <a:gd name="connsiteX4" fmla="*/ 0 w 11353800"/>
              <a:gd name="connsiteY4" fmla="*/ 0 h 5791201"/>
              <a:gd name="connsiteX5" fmla="*/ 8012252 w 11353800"/>
              <a:gd name="connsiteY5" fmla="*/ 0 h 5791201"/>
              <a:gd name="connsiteX6" fmla="*/ 8012252 w 11353800"/>
              <a:gd name="connsiteY6" fmla="*/ 1892595 h 5791201"/>
              <a:gd name="connsiteX7" fmla="*/ 11353800 w 11353800"/>
              <a:gd name="connsiteY7" fmla="*/ 1892595 h 5791201"/>
              <a:gd name="connsiteX8" fmla="*/ 11353800 w 11353800"/>
              <a:gd name="connsiteY8" fmla="*/ 5791200 h 5791201"/>
              <a:gd name="connsiteX9" fmla="*/ 6662737 w 11353800"/>
              <a:gd name="connsiteY9" fmla="*/ 5791200 h 5791201"/>
              <a:gd name="connsiteX10" fmla="*/ 6662737 w 11353800"/>
              <a:gd name="connsiteY10" fmla="*/ 2531373 h 5791201"/>
              <a:gd name="connsiteX11" fmla="*/ 1 w 11353800"/>
              <a:gd name="connsiteY11" fmla="*/ 2531373 h 5791201"/>
              <a:gd name="connsiteX12" fmla="*/ 1 w 11353800"/>
              <a:gd name="connsiteY12" fmla="*/ 5791200 h 5791201"/>
              <a:gd name="connsiteX13" fmla="*/ 0 w 11353800"/>
              <a:gd name="connsiteY13" fmla="*/ 5791200 h 579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353800" h="5791201">
                <a:moveTo>
                  <a:pt x="1" y="5791200"/>
                </a:moveTo>
                <a:lnTo>
                  <a:pt x="6662737" y="5791200"/>
                </a:lnTo>
                <a:lnTo>
                  <a:pt x="6662737" y="5791201"/>
                </a:lnTo>
                <a:lnTo>
                  <a:pt x="1" y="5791201"/>
                </a:lnTo>
                <a:close/>
                <a:moveTo>
                  <a:pt x="0" y="0"/>
                </a:moveTo>
                <a:lnTo>
                  <a:pt x="8012252" y="0"/>
                </a:lnTo>
                <a:lnTo>
                  <a:pt x="8012252" y="1892595"/>
                </a:lnTo>
                <a:lnTo>
                  <a:pt x="11353800" y="1892595"/>
                </a:lnTo>
                <a:lnTo>
                  <a:pt x="11353800" y="5791200"/>
                </a:lnTo>
                <a:lnTo>
                  <a:pt x="6662737" y="5791200"/>
                </a:lnTo>
                <a:lnTo>
                  <a:pt x="6662737" y="2531373"/>
                </a:lnTo>
                <a:lnTo>
                  <a:pt x="1" y="2531373"/>
                </a:lnTo>
                <a:lnTo>
                  <a:pt x="1" y="5791200"/>
                </a:lnTo>
                <a:lnTo>
                  <a:pt x="0" y="5791200"/>
                </a:lnTo>
                <a:close/>
              </a:path>
            </a:pathLst>
          </a:custGeom>
          <a:solidFill>
            <a:schemeClr val="bg2"/>
          </a:solidFill>
        </p:spPr>
        <p:txBody>
          <a:bodyPr wrap="square" anchor="t">
            <a:noAutofit/>
          </a:bodyPr>
          <a:lstStyle>
            <a:lvl1pPr marL="0" indent="0" algn="ctr">
              <a:buNone/>
              <a:defRPr/>
            </a:lvl1pPr>
          </a:lstStyle>
          <a:p>
            <a:r>
              <a:rPr lang="en-US" smtClean="0"/>
              <a:t>Click icon to add picture</a:t>
            </a:r>
            <a:endParaRPr lang="en-US" dirty="0"/>
          </a:p>
        </p:txBody>
      </p:sp>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838201" y="3072985"/>
            <a:ext cx="6548438" cy="2413416"/>
          </a:xfrm>
        </p:spPr>
        <p:txBody>
          <a:bodyPr anchor="b">
            <a:noAutofit/>
          </a:bodyPr>
          <a:lstStyle>
            <a:lvl1pPr>
              <a:defRPr sz="6000"/>
            </a:lvl1pPr>
          </a:lstStyle>
          <a:p>
            <a:r>
              <a:rPr lang="en-US" dirty="0"/>
              <a:t>CLICK TO EDIT MASTER TITLE</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838199" y="5486401"/>
            <a:ext cx="6548439" cy="304800"/>
          </a:xfrm>
        </p:spPr>
        <p:txBody>
          <a:bodyPr>
            <a:normAutofit/>
          </a:bodyPr>
          <a:lstStyle>
            <a:lvl1pPr marL="0" indent="0">
              <a:buNone/>
              <a:defRPr sz="1600" spc="300"/>
            </a:lvl1pPr>
          </a:lstStyle>
          <a:p>
            <a:pPr lvl="0"/>
            <a:r>
              <a:rPr lang="en-US" dirty="0"/>
              <a:t>WEBSITE GOES HERE</a:t>
            </a:r>
          </a:p>
        </p:txBody>
      </p:sp>
    </p:spTree>
    <p:extLst>
      <p:ext uri="{BB962C8B-B14F-4D97-AF65-F5344CB8AC3E}">
        <p14:creationId xmlns:p14="http://schemas.microsoft.com/office/powerpoint/2010/main" val="1506622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F0FA98-2EE8-734A-95BB-A4637DCAD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E655A45B-F495-F641-AA7A-36292C3CC9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a:extLst>
              <a:ext uri="{FF2B5EF4-FFF2-40B4-BE49-F238E27FC236}">
                <a16:creationId xmlns:a16="http://schemas.microsoft.com/office/drawing/2014/main" id="{89227B26-65C5-5A4B-AAEC-70B3B5201C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15" name="Shape 61">
            <a:extLst>
              <a:ext uri="{FF2B5EF4-FFF2-40B4-BE49-F238E27FC236}">
                <a16:creationId xmlns:a16="http://schemas.microsoft.com/office/drawing/2014/main" id="{EFA7F577-E691-D948-943E-8D25DFE256F5}"/>
              </a:ext>
            </a:extLst>
          </p:cNvPr>
          <p:cNvSpPr/>
          <p:nvPr userDrawn="1"/>
        </p:nvSpPr>
        <p:spPr>
          <a:xfrm rot="16200000">
            <a:off x="-540747" y="4350527"/>
            <a:ext cx="1919693" cy="284693"/>
          </a:xfrm>
          <a:prstGeom prst="rect">
            <a:avLst/>
          </a:prstGeom>
          <a:ln w="3175">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p>
            <a:pPr>
              <a:defRPr sz="3000">
                <a:solidFill>
                  <a:srgbClr val="3A3B39"/>
                </a:solidFill>
                <a:latin typeface="Bebas"/>
                <a:ea typeface="Bebas"/>
                <a:cs typeface="Bebas"/>
                <a:sym typeface="Bebas"/>
              </a:defRPr>
            </a:pPr>
            <a:r>
              <a:rPr lang="en-US" sz="1600" b="1" i="0" spc="0" dirty="0">
                <a:solidFill>
                  <a:schemeClr val="tx2"/>
                </a:solidFill>
                <a:latin typeface="+mj-lt"/>
                <a:cs typeface="Gill Sans" panose="020B0502020104020203" pitchFamily="34" charset="-79"/>
              </a:rPr>
              <a:t>MARGIE'S TRAVEL</a:t>
            </a:r>
          </a:p>
        </p:txBody>
      </p:sp>
      <p:sp>
        <p:nvSpPr>
          <p:cNvPr id="16" name="Shape 62">
            <a:extLst>
              <a:ext uri="{FF2B5EF4-FFF2-40B4-BE49-F238E27FC236}">
                <a16:creationId xmlns:a16="http://schemas.microsoft.com/office/drawing/2014/main" id="{2C8F251E-BB08-9D42-8813-D3CD1AE6AF9A}"/>
              </a:ext>
            </a:extLst>
          </p:cNvPr>
          <p:cNvSpPr/>
          <p:nvPr userDrawn="1"/>
        </p:nvSpPr>
        <p:spPr>
          <a:xfrm flipV="1">
            <a:off x="419100" y="798384"/>
            <a:ext cx="1" cy="2188805"/>
          </a:xfrm>
          <a:prstGeom prst="line">
            <a:avLst/>
          </a:prstGeom>
          <a:ln w="38100">
            <a:solidFill>
              <a:schemeClr val="tx2"/>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17" name="Shape 42">
            <a:extLst>
              <a:ext uri="{FF2B5EF4-FFF2-40B4-BE49-F238E27FC236}">
                <a16:creationId xmlns:a16="http://schemas.microsoft.com/office/drawing/2014/main" id="{3890D1E5-941D-C642-A000-669C7923941B}"/>
              </a:ext>
            </a:extLst>
          </p:cNvPr>
          <p:cNvSpPr txBox="1">
            <a:spLocks/>
          </p:cNvSpPr>
          <p:nvPr userDrawn="1"/>
        </p:nvSpPr>
        <p:spPr>
          <a:xfrm>
            <a:off x="158397" y="77222"/>
            <a:ext cx="521406" cy="247651"/>
          </a:xfrm>
          <a:prstGeom prst="rect">
            <a:avLst/>
          </a:prstGeom>
        </p:spPr>
        <p:txBody>
          <a:bodyPr/>
          <a:lstStyle>
            <a:defPPr>
              <a:defRPr lang="en-US"/>
            </a:defPPr>
            <a:lvl1pPr marL="0" algn="l" defTabSz="914400" rtl="0" eaLnBrk="1" latinLnBrk="0" hangingPunct="1">
              <a:defRPr sz="1800" kern="1200">
                <a:solidFill>
                  <a:srgbClr val="C1C0BE"/>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86CB4B4D-7CA3-9044-876B-883B54F8677D}" type="slidenum">
              <a:rPr lang="en-US" sz="1050" smtClean="0">
                <a:solidFill>
                  <a:schemeClr val="tx2"/>
                </a:solidFill>
              </a:rPr>
              <a:pPr algn="ctr"/>
              <a:t>‹#›</a:t>
            </a:fld>
            <a:endParaRPr lang="en-US" sz="1050" dirty="0">
              <a:solidFill>
                <a:schemeClr val="tx2"/>
              </a:solidFill>
            </a:endParaRPr>
          </a:p>
        </p:txBody>
      </p:sp>
      <p:sp>
        <p:nvSpPr>
          <p:cNvPr id="19" name="Shape 61">
            <a:extLst>
              <a:ext uri="{FF2B5EF4-FFF2-40B4-BE49-F238E27FC236}">
                <a16:creationId xmlns:a16="http://schemas.microsoft.com/office/drawing/2014/main" id="{B3E93633-ABFF-9C4A-BBE4-734B074DB938}"/>
              </a:ext>
            </a:extLst>
          </p:cNvPr>
          <p:cNvSpPr/>
          <p:nvPr userDrawn="1"/>
        </p:nvSpPr>
        <p:spPr>
          <a:xfrm>
            <a:off x="129758" y="5998559"/>
            <a:ext cx="537006" cy="715581"/>
          </a:xfrm>
          <a:prstGeom prst="rect">
            <a:avLst/>
          </a:prstGeom>
          <a:ln w="3175">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p>
            <a:pPr>
              <a:defRPr sz="3000">
                <a:solidFill>
                  <a:srgbClr val="3A3B39"/>
                </a:solidFill>
                <a:latin typeface="Bebas"/>
                <a:ea typeface="Bebas"/>
                <a:cs typeface="Bebas"/>
                <a:sym typeface="Bebas"/>
              </a:defRPr>
            </a:pPr>
            <a:r>
              <a:rPr lang="en-US" sz="4400" b="1" i="0" spc="0" dirty="0">
                <a:solidFill>
                  <a:schemeClr val="tx2"/>
                </a:solidFill>
                <a:latin typeface="+mj-lt"/>
                <a:cs typeface="Gill Sans" panose="020B0502020104020203" pitchFamily="34" charset="-79"/>
              </a:rPr>
              <a:t>M</a:t>
            </a:r>
          </a:p>
        </p:txBody>
      </p:sp>
    </p:spTree>
    <p:extLst>
      <p:ext uri="{BB962C8B-B14F-4D97-AF65-F5344CB8AC3E}">
        <p14:creationId xmlns:p14="http://schemas.microsoft.com/office/powerpoint/2010/main" val="4050737061"/>
      </p:ext>
    </p:extLst>
  </p:cSld>
  <p:clrMap bg1="lt1" tx1="dk1" bg2="lt2" tx2="dk2" accent1="accent1" accent2="accent2" accent3="accent3" accent4="accent4" accent5="accent5" accent6="accent6" hlink="hlink" folHlink="folHlink"/>
  <p:sldLayoutIdLst>
    <p:sldLayoutId id="2147483673" r:id="rId1"/>
    <p:sldLayoutId id="2147483651" r:id="rId2"/>
    <p:sldLayoutId id="2147483674" r:id="rId3"/>
    <p:sldLayoutId id="2147483660" r:id="rId4"/>
    <p:sldLayoutId id="2147483670" r:id="rId5"/>
    <p:sldLayoutId id="2147483669" r:id="rId6"/>
    <p:sldLayoutId id="2147483664" r:id="rId7"/>
    <p:sldLayoutId id="2147483650" r:id="rId8"/>
    <p:sldLayoutId id="2147483653" r:id="rId9"/>
    <p:sldLayoutId id="2147483680" r:id="rId10"/>
    <p:sldLayoutId id="2147483666" r:id="rId11"/>
    <p:sldLayoutId id="2147483678" r:id="rId12"/>
    <p:sldLayoutId id="2147483679" r:id="rId13"/>
    <p:sldLayoutId id="2147483672" r:id="rId14"/>
    <p:sldLayoutId id="2147483683" r:id="rId15"/>
    <p:sldLayoutId id="2147483663" r:id="rId16"/>
    <p:sldLayoutId id="2147483675" r:id="rId17"/>
    <p:sldLayoutId id="2147483681" r:id="rId18"/>
    <p:sldLayoutId id="2147483682" r:id="rId19"/>
    <p:sldLayoutId id="2147483671" r:id="rId20"/>
    <p:sldLayoutId id="2147483677" r:id="rId21"/>
    <p:sldLayoutId id="2147483676" r:id="rId22"/>
  </p:sldLayoutIdLst>
  <p:txStyles>
    <p:titleStyle>
      <a:lvl1pPr algn="l" defTabSz="914400" rtl="0" eaLnBrk="1" latinLnBrk="0" hangingPunct="1">
        <a:lnSpc>
          <a:spcPct val="90000"/>
        </a:lnSpc>
        <a:spcBef>
          <a:spcPct val="0"/>
        </a:spcBef>
        <a:buNone/>
        <a:defRPr sz="4400" b="1" i="0" kern="1200" spc="-150">
          <a:solidFill>
            <a:schemeClr val="tx2"/>
          </a:solidFill>
          <a:latin typeface="+mj-lt"/>
          <a:ea typeface="+mj-ea"/>
          <a:cs typeface="Gill Sans" panose="020B0502020104020203" pitchFamily="34" charset="-79"/>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2"/>
          </a:solidFill>
          <a:latin typeface="+mn-lt"/>
          <a:ea typeface="+mn-ea"/>
          <a:cs typeface="Gill Sans Light" panose="020B0302020104020203"/>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mn-lt"/>
          <a:ea typeface="+mn-ea"/>
          <a:cs typeface="Gill Sans Light" panose="020B0302020104020203"/>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Gill Sans Light" panose="020B0302020104020203"/>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Gill Sans Light" panose="020B0302020104020203"/>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Gill Sans Light" panose="020B0302020104020203"/>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528" userDrawn="1">
          <p15:clr>
            <a:srgbClr val="F26B43"/>
          </p15:clr>
        </p15:guide>
        <p15:guide id="2" orient="horz" pos="412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chart" Target="../charts/chart1.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1.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01ABD-7339-4C70-82A3-696BE8EF14DF}"/>
              </a:ext>
            </a:extLst>
          </p:cNvPr>
          <p:cNvSpPr>
            <a:spLocks noGrp="1"/>
          </p:cNvSpPr>
          <p:nvPr>
            <p:ph type="title"/>
          </p:nvPr>
        </p:nvSpPr>
        <p:spPr>
          <a:xfrm>
            <a:off x="838200" y="1776248"/>
            <a:ext cx="6329855" cy="2669628"/>
          </a:xfrm>
        </p:spPr>
        <p:txBody>
          <a:bodyPr/>
          <a:lstStyle/>
          <a:p>
            <a:r>
              <a:rPr lang="en-US" sz="3600" dirty="0" smtClean="0"/>
              <a:t>VESTIBULOSPINAL TRACT</a:t>
            </a:r>
            <a:endParaRPr lang="en-US" sz="3600" dirty="0"/>
          </a:p>
        </p:txBody>
      </p:sp>
      <p:sp>
        <p:nvSpPr>
          <p:cNvPr id="6" name="Text Placeholder 5">
            <a:extLst>
              <a:ext uri="{FF2B5EF4-FFF2-40B4-BE49-F238E27FC236}">
                <a16:creationId xmlns:a16="http://schemas.microsoft.com/office/drawing/2014/main" id="{849EBC96-F2B6-43D3-A761-898E1D269BC3}"/>
              </a:ext>
            </a:extLst>
          </p:cNvPr>
          <p:cNvSpPr>
            <a:spLocks noGrp="1"/>
          </p:cNvSpPr>
          <p:nvPr>
            <p:ph type="body" sz="quarter" idx="14"/>
          </p:nvPr>
        </p:nvSpPr>
        <p:spPr>
          <a:xfrm>
            <a:off x="943304" y="4966138"/>
            <a:ext cx="6548438" cy="304801"/>
          </a:xfrm>
        </p:spPr>
        <p:txBody>
          <a:bodyPr>
            <a:normAutofit lnSpcReduction="10000"/>
          </a:bodyPr>
          <a:lstStyle/>
          <a:p>
            <a:r>
              <a:rPr lang="en-US" dirty="0" smtClean="0"/>
              <a:t>BY:  HIFZA CHAUDHRY</a:t>
            </a:r>
            <a:endParaRPr lang="en-US" dirty="0"/>
          </a:p>
          <a:p>
            <a:endParaRPr lang="en-US" dirty="0"/>
          </a:p>
        </p:txBody>
      </p:sp>
      <p:pic>
        <p:nvPicPr>
          <p:cNvPr id="4" name="Picture Placeholder 3"/>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9996" b="29996"/>
          <a:stretch>
            <a:fillRect/>
          </a:stretch>
        </p:blipFill>
        <p:spPr/>
      </p:pic>
    </p:spTree>
    <p:extLst>
      <p:ext uri="{BB962C8B-B14F-4D97-AF65-F5344CB8AC3E}">
        <p14:creationId xmlns:p14="http://schemas.microsoft.com/office/powerpoint/2010/main" val="24396561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3BC3A2D7-5CFE-0944-821B-1E6E6760B61B}"/>
              </a:ext>
            </a:extLst>
          </p:cNvPr>
          <p:cNvSpPr>
            <a:spLocks noGrp="1"/>
          </p:cNvSpPr>
          <p:nvPr>
            <p:ph type="title"/>
          </p:nvPr>
        </p:nvSpPr>
        <p:spPr>
          <a:xfrm>
            <a:off x="927657" y="642905"/>
            <a:ext cx="5445858" cy="2704640"/>
          </a:xfrm>
        </p:spPr>
        <p:txBody>
          <a:bodyPr/>
          <a:lstStyle/>
          <a:p>
            <a:r>
              <a:rPr lang="en-US" dirty="0" smtClean="0"/>
              <a:t>TRACTS:</a:t>
            </a:r>
            <a:endParaRPr lang="en-US" dirty="0"/>
          </a:p>
        </p:txBody>
      </p:sp>
      <p:sp>
        <p:nvSpPr>
          <p:cNvPr id="25" name="Text Placeholder 24">
            <a:extLst>
              <a:ext uri="{FF2B5EF4-FFF2-40B4-BE49-F238E27FC236}">
                <a16:creationId xmlns:a16="http://schemas.microsoft.com/office/drawing/2014/main" id="{F8C6BF16-D352-864F-9ABC-9C63470E63C1}"/>
              </a:ext>
            </a:extLst>
          </p:cNvPr>
          <p:cNvSpPr>
            <a:spLocks noGrp="1"/>
          </p:cNvSpPr>
          <p:nvPr>
            <p:ph type="body" idx="1"/>
          </p:nvPr>
        </p:nvSpPr>
        <p:spPr>
          <a:xfrm>
            <a:off x="927657" y="3797633"/>
            <a:ext cx="5445858" cy="1223684"/>
          </a:xfrm>
        </p:spPr>
        <p:txBody>
          <a:bodyPr/>
          <a:lstStyle/>
          <a:p>
            <a:pPr marL="285750" indent="-285750">
              <a:buFont typeface="Arial" panose="020B0604020202020204" pitchFamily="34" charset="0"/>
              <a:buChar char="•"/>
            </a:pPr>
            <a:r>
              <a:rPr lang="en-US" dirty="0"/>
              <a:t>Collection of nerve fibers that connects two masses of grey matter within the CNS</a:t>
            </a:r>
            <a:endParaRPr lang="en-US" dirty="0"/>
          </a:p>
        </p:txBody>
      </p:sp>
      <p:pic>
        <p:nvPicPr>
          <p:cNvPr id="3" name="Picture Placeholder 2"/>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185" t="1623" r="185" b="27301"/>
          <a:stretch/>
        </p:blipFill>
        <p:spPr>
          <a:xfrm>
            <a:off x="1451960" y="0"/>
            <a:ext cx="10740040" cy="6695090"/>
          </a:xfrm>
        </p:spPr>
      </p:pic>
      <p:sp>
        <p:nvSpPr>
          <p:cNvPr id="4" name="Rectangle 3"/>
          <p:cNvSpPr/>
          <p:nvPr/>
        </p:nvSpPr>
        <p:spPr>
          <a:xfrm>
            <a:off x="927657" y="4698151"/>
            <a:ext cx="6096000" cy="646331"/>
          </a:xfrm>
          <a:prstGeom prst="rect">
            <a:avLst/>
          </a:prstGeom>
        </p:spPr>
        <p:txBody>
          <a:bodyPr>
            <a:spAutoFit/>
          </a:bodyPr>
          <a:lstStyle/>
          <a:p>
            <a:pPr marL="285750" indent="-285750">
              <a:buFont typeface="Arial" panose="020B0604020202020204" pitchFamily="34" charset="0"/>
              <a:buChar char="•"/>
            </a:pPr>
            <a:r>
              <a:rPr lang="en-US" dirty="0" smtClean="0"/>
              <a:t>Neural </a:t>
            </a:r>
            <a:r>
              <a:rPr lang="en-US" dirty="0"/>
              <a:t>pathways that are located in the brain and spinal cord</a:t>
            </a:r>
          </a:p>
        </p:txBody>
      </p:sp>
    </p:spTree>
    <p:extLst>
      <p:ext uri="{BB962C8B-B14F-4D97-AF65-F5344CB8AC3E}">
        <p14:creationId xmlns:p14="http://schemas.microsoft.com/office/powerpoint/2010/main" val="855216330"/>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12FCB55E-59A0-A24E-82CA-C867595835BD}"/>
              </a:ext>
            </a:extLst>
          </p:cNvPr>
          <p:cNvSpPr>
            <a:spLocks noGrp="1"/>
          </p:cNvSpPr>
          <p:nvPr>
            <p:ph type="title"/>
          </p:nvPr>
        </p:nvSpPr>
        <p:spPr/>
        <p:txBody>
          <a:bodyPr/>
          <a:lstStyle/>
          <a:p>
            <a:r>
              <a:rPr lang="en-US" dirty="0" smtClean="0"/>
              <a:t>INTRO:</a:t>
            </a:r>
            <a:endParaRPr lang="en-US" dirty="0"/>
          </a:p>
        </p:txBody>
      </p:sp>
      <p:sp>
        <p:nvSpPr>
          <p:cNvPr id="11" name="Text Placeholder 10">
            <a:extLst>
              <a:ext uri="{FF2B5EF4-FFF2-40B4-BE49-F238E27FC236}">
                <a16:creationId xmlns:a16="http://schemas.microsoft.com/office/drawing/2014/main" id="{2DDA8123-7ECD-2A44-A629-7F2DB0D01D34}"/>
              </a:ext>
            </a:extLst>
          </p:cNvPr>
          <p:cNvSpPr>
            <a:spLocks noGrp="1"/>
          </p:cNvSpPr>
          <p:nvPr>
            <p:ph type="body" sz="quarter" idx="11"/>
          </p:nvPr>
        </p:nvSpPr>
        <p:spPr/>
        <p:txBody>
          <a:bodyPr>
            <a:normAutofit/>
          </a:bodyPr>
          <a:lstStyle/>
          <a:p>
            <a:pPr marL="0" indent="0">
              <a:buNone/>
            </a:pPr>
            <a:r>
              <a:rPr lang="en-US" dirty="0" smtClean="0"/>
              <a:t> </a:t>
            </a:r>
            <a:r>
              <a:rPr lang="en-US" dirty="0"/>
              <a:t>It is a descending </a:t>
            </a:r>
            <a:r>
              <a:rPr lang="en-US" dirty="0" smtClean="0"/>
              <a:t>tract Involved </a:t>
            </a:r>
            <a:r>
              <a:rPr lang="en-US" dirty="0"/>
              <a:t>in balance and </a:t>
            </a:r>
            <a:r>
              <a:rPr lang="en-US" dirty="0" smtClean="0"/>
              <a:t>coordination</a:t>
            </a:r>
          </a:p>
          <a:p>
            <a:pPr marL="0" indent="0">
              <a:buNone/>
            </a:pPr>
            <a:r>
              <a:rPr lang="en-US" dirty="0" smtClean="0"/>
              <a:t>Two </a:t>
            </a:r>
            <a:r>
              <a:rPr lang="en-US" dirty="0"/>
              <a:t>main tracts: </a:t>
            </a:r>
            <a:endParaRPr lang="en-US" dirty="0" smtClean="0"/>
          </a:p>
          <a:p>
            <a:pPr marL="342900" indent="-342900">
              <a:buAutoNum type="arabicPeriod"/>
            </a:pPr>
            <a:r>
              <a:rPr lang="en-US" dirty="0" smtClean="0"/>
              <a:t>Lateral </a:t>
            </a:r>
            <a:r>
              <a:rPr lang="en-US" dirty="0" err="1"/>
              <a:t>vestibulospinal</a:t>
            </a:r>
            <a:r>
              <a:rPr lang="en-US" dirty="0"/>
              <a:t> tract </a:t>
            </a:r>
            <a:r>
              <a:rPr lang="en-US" dirty="0" smtClean="0"/>
              <a:t>(dominant)</a:t>
            </a:r>
          </a:p>
          <a:p>
            <a:pPr marL="342900" indent="-342900">
              <a:buAutoNum type="arabicPeriod"/>
            </a:pPr>
            <a:r>
              <a:rPr lang="en-US" dirty="0" smtClean="0"/>
              <a:t>. </a:t>
            </a:r>
            <a:r>
              <a:rPr lang="en-US" dirty="0"/>
              <a:t>Medial </a:t>
            </a:r>
            <a:r>
              <a:rPr lang="en-US" dirty="0" err="1"/>
              <a:t>vestibulospinal</a:t>
            </a:r>
            <a:r>
              <a:rPr lang="en-US" dirty="0"/>
              <a:t> </a:t>
            </a:r>
            <a:r>
              <a:rPr lang="en-US" dirty="0" err="1"/>
              <a:t>trac</a:t>
            </a:r>
            <a:endParaRPr lang="en-US" dirty="0"/>
          </a:p>
        </p:txBody>
      </p:sp>
      <p:pic>
        <p:nvPicPr>
          <p:cNvPr id="3" name="Picture Placeholder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703" b="5703"/>
          <a:stretch>
            <a:fillRect/>
          </a:stretch>
        </p:blipFill>
        <p:spPr/>
      </p:pic>
    </p:spTree>
    <p:extLst>
      <p:ext uri="{BB962C8B-B14F-4D97-AF65-F5344CB8AC3E}">
        <p14:creationId xmlns:p14="http://schemas.microsoft.com/office/powerpoint/2010/main" val="395706792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F7A04E8-D33E-244D-AFB2-10B9CDB5C584}"/>
              </a:ext>
            </a:extLst>
          </p:cNvPr>
          <p:cNvSpPr>
            <a:spLocks noGrp="1"/>
          </p:cNvSpPr>
          <p:nvPr>
            <p:ph type="title"/>
          </p:nvPr>
        </p:nvSpPr>
        <p:spPr>
          <a:xfrm>
            <a:off x="1328737" y="786810"/>
            <a:ext cx="4557056" cy="1395208"/>
          </a:xfrm>
        </p:spPr>
        <p:txBody>
          <a:bodyPr/>
          <a:lstStyle/>
          <a:p>
            <a:r>
              <a:rPr lang="en-US" dirty="0" smtClean="0"/>
              <a:t>Rol</a:t>
            </a:r>
            <a:r>
              <a:rPr lang="en-US" dirty="0" smtClean="0"/>
              <a:t>e and Function</a:t>
            </a:r>
            <a:endParaRPr lang="en-US" dirty="0"/>
          </a:p>
        </p:txBody>
      </p:sp>
      <p:sp>
        <p:nvSpPr>
          <p:cNvPr id="16" name="Text Placeholder 10">
            <a:extLst>
              <a:ext uri="{FF2B5EF4-FFF2-40B4-BE49-F238E27FC236}">
                <a16:creationId xmlns:a16="http://schemas.microsoft.com/office/drawing/2014/main" id="{C11BD6B0-E24A-7F4B-8641-F7B254D58E89}"/>
              </a:ext>
            </a:extLst>
          </p:cNvPr>
          <p:cNvSpPr>
            <a:spLocks noGrp="1"/>
          </p:cNvSpPr>
          <p:nvPr>
            <p:ph type="body" sz="quarter" idx="11"/>
          </p:nvPr>
        </p:nvSpPr>
        <p:spPr>
          <a:xfrm>
            <a:off x="1402310" y="3019352"/>
            <a:ext cx="4008437" cy="3099153"/>
          </a:xfrm>
        </p:spPr>
        <p:txBody>
          <a:bodyPr>
            <a:normAutofit/>
          </a:bodyPr>
          <a:lstStyle/>
          <a:p>
            <a:r>
              <a:rPr lang="en-US" dirty="0"/>
              <a:t>. </a:t>
            </a:r>
            <a:r>
              <a:rPr lang="en-US" sz="1600" dirty="0"/>
              <a:t>Maintain head and eye </a:t>
            </a:r>
            <a:r>
              <a:rPr lang="en-US" sz="1600" dirty="0" smtClean="0"/>
              <a:t>coordination</a:t>
            </a:r>
          </a:p>
          <a:p>
            <a:r>
              <a:rPr lang="en-US" sz="1600" dirty="0" smtClean="0"/>
              <a:t>Upright </a:t>
            </a:r>
            <a:r>
              <a:rPr lang="en-US" sz="1600" dirty="0"/>
              <a:t>posture and </a:t>
            </a:r>
            <a:r>
              <a:rPr lang="en-US" sz="1600" dirty="0" smtClean="0"/>
              <a:t>balance</a:t>
            </a:r>
          </a:p>
          <a:p>
            <a:r>
              <a:rPr lang="en-US" sz="1600" dirty="0" smtClean="0"/>
              <a:t>Controls </a:t>
            </a:r>
            <a:r>
              <a:rPr lang="en-US" sz="1600" dirty="0"/>
              <a:t>axial </a:t>
            </a:r>
            <a:r>
              <a:rPr lang="en-US" sz="1600" dirty="0" smtClean="0"/>
              <a:t>musculature</a:t>
            </a:r>
          </a:p>
          <a:p>
            <a:r>
              <a:rPr lang="en-US" sz="1600" dirty="0" smtClean="0"/>
              <a:t>Controls </a:t>
            </a:r>
            <a:r>
              <a:rPr lang="en-US" sz="1600" dirty="0"/>
              <a:t>involuntary reflexive movements</a:t>
            </a:r>
            <a:endParaRPr lang="en-US" sz="16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6712" y="136635"/>
            <a:ext cx="3455789" cy="6721365"/>
          </a:xfrm>
          <a:prstGeom prst="rect">
            <a:avLst/>
          </a:prstGeom>
        </p:spPr>
      </p:pic>
    </p:spTree>
    <p:extLst>
      <p:ext uri="{BB962C8B-B14F-4D97-AF65-F5344CB8AC3E}">
        <p14:creationId xmlns:p14="http://schemas.microsoft.com/office/powerpoint/2010/main" val="377368307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67" descr="White box">
            <a:extLst>
              <a:ext uri="{FF2B5EF4-FFF2-40B4-BE49-F238E27FC236}">
                <a16:creationId xmlns:a16="http://schemas.microsoft.com/office/drawing/2014/main" id="{25DEB875-B217-FA4B-891B-6996E72D1E67}"/>
              </a:ext>
            </a:extLst>
          </p:cNvPr>
          <p:cNvSpPr/>
          <p:nvPr/>
        </p:nvSpPr>
        <p:spPr>
          <a:xfrm>
            <a:off x="306650" y="683758"/>
            <a:ext cx="5256721" cy="33857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69" name="Rectangle 68" descr="white box">
            <a:extLst>
              <a:ext uri="{FF2B5EF4-FFF2-40B4-BE49-F238E27FC236}">
                <a16:creationId xmlns:a16="http://schemas.microsoft.com/office/drawing/2014/main" id="{AFC511E3-2C5E-2C41-839C-CC2E16162740}"/>
              </a:ext>
            </a:extLst>
          </p:cNvPr>
          <p:cNvSpPr/>
          <p:nvPr/>
        </p:nvSpPr>
        <p:spPr>
          <a:xfrm>
            <a:off x="7074408" y="1968284"/>
            <a:ext cx="5118912" cy="4661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70" name="Rectangle 69" descr="black accent box">
            <a:extLst>
              <a:ext uri="{FF2B5EF4-FFF2-40B4-BE49-F238E27FC236}">
                <a16:creationId xmlns:a16="http://schemas.microsoft.com/office/drawing/2014/main" id="{55268785-0FFD-9943-B7D3-0047B032A348}"/>
              </a:ext>
            </a:extLst>
          </p:cNvPr>
          <p:cNvSpPr/>
          <p:nvPr/>
        </p:nvSpPr>
        <p:spPr>
          <a:xfrm>
            <a:off x="851173" y="2679700"/>
            <a:ext cx="546100" cy="5461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5" name="Graphic 34" descr="Add">
            <a:extLst>
              <a:ext uri="{FF2B5EF4-FFF2-40B4-BE49-F238E27FC236}">
                <a16:creationId xmlns:a16="http://schemas.microsoft.com/office/drawing/2014/main" id="{1BDEABA6-954B-B04B-AD3C-9791CCD27EB5}"/>
              </a:ext>
            </a:extLst>
          </p:cNvPr>
          <p:cNvPicPr>
            <a:picLocks noChangeAspect="1"/>
          </p:cNvPicPr>
          <p:nvPr/>
        </p:nvPicPr>
        <p:blipFill>
          <a:blip r:embed="rId2">
            <a:extLst>
              <a:ext uri="{96DAC541-7B7A-43D3-8B79-37D633B846F1}">
                <asvg:svgBlip xmlns:asvg="http://schemas.microsoft.com/office/drawing/2016/SVG/main" xmlns="" r:embed="rId4"/>
              </a:ext>
            </a:extLst>
          </a:blip>
          <a:stretch>
            <a:fillRect/>
          </a:stretch>
        </p:blipFill>
        <p:spPr>
          <a:xfrm>
            <a:off x="962973" y="2791500"/>
            <a:ext cx="322500" cy="322500"/>
          </a:xfrm>
          <a:prstGeom prst="rect">
            <a:avLst/>
          </a:prstGeom>
        </p:spPr>
      </p:pic>
      <p:sp>
        <p:nvSpPr>
          <p:cNvPr id="15" name="Text Placeholder 14">
            <a:extLst>
              <a:ext uri="{FF2B5EF4-FFF2-40B4-BE49-F238E27FC236}">
                <a16:creationId xmlns:a16="http://schemas.microsoft.com/office/drawing/2014/main" id="{FF676A8E-576B-6D42-BD7D-6EE95E3DE890}"/>
              </a:ext>
            </a:extLst>
          </p:cNvPr>
          <p:cNvSpPr>
            <a:spLocks noGrp="1"/>
          </p:cNvSpPr>
          <p:nvPr>
            <p:ph type="body" idx="1"/>
          </p:nvPr>
        </p:nvSpPr>
        <p:spPr>
          <a:xfrm>
            <a:off x="1403464" y="2679699"/>
            <a:ext cx="4242611" cy="645001"/>
          </a:xfrm>
        </p:spPr>
        <p:txBody>
          <a:bodyPr>
            <a:normAutofit fontScale="92500" lnSpcReduction="10000"/>
          </a:bodyPr>
          <a:lstStyle/>
          <a:p>
            <a:r>
              <a:rPr lang="en-US" dirty="0" smtClean="0"/>
              <a:t>Function </a:t>
            </a:r>
            <a:r>
              <a:rPr lang="en-US" dirty="0"/>
              <a:t>for Medial </a:t>
            </a:r>
            <a:r>
              <a:rPr lang="en-US" dirty="0" err="1"/>
              <a:t>vestibulospinal</a:t>
            </a:r>
            <a:r>
              <a:rPr lang="en-US" dirty="0"/>
              <a:t> tract</a:t>
            </a:r>
            <a:endParaRPr lang="en-US" dirty="0"/>
          </a:p>
        </p:txBody>
      </p:sp>
      <p:sp>
        <p:nvSpPr>
          <p:cNvPr id="17" name="Content Placeholder 16">
            <a:extLst>
              <a:ext uri="{FF2B5EF4-FFF2-40B4-BE49-F238E27FC236}">
                <a16:creationId xmlns:a16="http://schemas.microsoft.com/office/drawing/2014/main" id="{ECAD5706-E9F8-6746-8560-1CC21AA84A8A}"/>
              </a:ext>
            </a:extLst>
          </p:cNvPr>
          <p:cNvSpPr>
            <a:spLocks noGrp="1"/>
          </p:cNvSpPr>
          <p:nvPr>
            <p:ph sz="half" idx="2"/>
          </p:nvPr>
        </p:nvSpPr>
        <p:spPr>
          <a:xfrm>
            <a:off x="1416169" y="3425014"/>
            <a:ext cx="4670534" cy="2155979"/>
          </a:xfrm>
        </p:spPr>
        <p:txBody>
          <a:bodyPr>
            <a:normAutofit/>
          </a:bodyPr>
          <a:lstStyle/>
          <a:p>
            <a:pPr lvl="0"/>
            <a:r>
              <a:rPr lang="en-US" dirty="0"/>
              <a:t>. Performs the synchronization of the movement of the eyes with the movement of the head so that eyes do not lag behind when the head moves to one side</a:t>
            </a:r>
            <a:endParaRPr lang="en-US" dirty="0"/>
          </a:p>
        </p:txBody>
      </p:sp>
      <p:sp>
        <p:nvSpPr>
          <p:cNvPr id="71" name="Rectangle 70" descr="black accent box">
            <a:extLst>
              <a:ext uri="{FF2B5EF4-FFF2-40B4-BE49-F238E27FC236}">
                <a16:creationId xmlns:a16="http://schemas.microsoft.com/office/drawing/2014/main" id="{9FBAC350-ACFC-494F-817D-DD1F63D2B8A8}"/>
              </a:ext>
            </a:extLst>
          </p:cNvPr>
          <p:cNvSpPr/>
          <p:nvPr/>
        </p:nvSpPr>
        <p:spPr>
          <a:xfrm>
            <a:off x="6742889" y="2679700"/>
            <a:ext cx="546100" cy="5461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descr="Add">
            <a:extLst>
              <a:ext uri="{FF2B5EF4-FFF2-40B4-BE49-F238E27FC236}">
                <a16:creationId xmlns:a16="http://schemas.microsoft.com/office/drawing/2014/main" id="{3F34C7F2-79E3-9A4F-8CF6-041586EECA0F}"/>
              </a:ext>
            </a:extLst>
          </p:cNvPr>
          <p:cNvPicPr>
            <a:picLocks noChangeAspect="1"/>
          </p:cNvPicPr>
          <p:nvPr/>
        </p:nvPicPr>
        <p:blipFill>
          <a:blip r:embed="rId2">
            <a:extLst>
              <a:ext uri="{96DAC541-7B7A-43D3-8B79-37D633B846F1}">
                <asvg:svgBlip xmlns:asvg="http://schemas.microsoft.com/office/drawing/2016/SVG/main" xmlns="" r:embed="rId4"/>
              </a:ext>
            </a:extLst>
          </a:blip>
          <a:stretch>
            <a:fillRect/>
          </a:stretch>
        </p:blipFill>
        <p:spPr>
          <a:xfrm>
            <a:off x="6854689" y="2791500"/>
            <a:ext cx="322500" cy="322500"/>
          </a:xfrm>
          <a:prstGeom prst="rect">
            <a:avLst/>
          </a:prstGeom>
        </p:spPr>
      </p:pic>
      <p:sp>
        <p:nvSpPr>
          <p:cNvPr id="10" name="Text Placeholder 9">
            <a:extLst>
              <a:ext uri="{FF2B5EF4-FFF2-40B4-BE49-F238E27FC236}">
                <a16:creationId xmlns:a16="http://schemas.microsoft.com/office/drawing/2014/main" id="{31D4FCDA-D49E-6548-BE42-519A15A8AFF9}"/>
              </a:ext>
            </a:extLst>
          </p:cNvPr>
          <p:cNvSpPr>
            <a:spLocks noGrp="1"/>
          </p:cNvSpPr>
          <p:nvPr>
            <p:ph type="body" sz="quarter" idx="3"/>
          </p:nvPr>
        </p:nvSpPr>
        <p:spPr/>
        <p:txBody>
          <a:bodyPr>
            <a:normAutofit fontScale="92500" lnSpcReduction="10000"/>
          </a:bodyPr>
          <a:lstStyle/>
          <a:p>
            <a:r>
              <a:rPr lang="en-US" dirty="0" smtClean="0"/>
              <a:t>Function </a:t>
            </a:r>
            <a:r>
              <a:rPr lang="en-US" dirty="0"/>
              <a:t>for lateral </a:t>
            </a:r>
            <a:r>
              <a:rPr lang="en-US" dirty="0" err="1"/>
              <a:t>vestibulospinal</a:t>
            </a:r>
            <a:r>
              <a:rPr lang="en-US" dirty="0"/>
              <a:t> tract</a:t>
            </a:r>
            <a:endParaRPr lang="en-US" dirty="0"/>
          </a:p>
        </p:txBody>
      </p:sp>
      <p:sp>
        <p:nvSpPr>
          <p:cNvPr id="13" name="Content Placeholder 12">
            <a:extLst>
              <a:ext uri="{FF2B5EF4-FFF2-40B4-BE49-F238E27FC236}">
                <a16:creationId xmlns:a16="http://schemas.microsoft.com/office/drawing/2014/main" id="{B8E676E3-FB1C-634E-A9D8-18085C984F54}"/>
              </a:ext>
            </a:extLst>
          </p:cNvPr>
          <p:cNvSpPr>
            <a:spLocks noGrp="1"/>
          </p:cNvSpPr>
          <p:nvPr>
            <p:ph sz="quarter" idx="4"/>
          </p:nvPr>
        </p:nvSpPr>
        <p:spPr/>
        <p:txBody>
          <a:bodyPr>
            <a:normAutofit/>
          </a:bodyPr>
          <a:lstStyle/>
          <a:p>
            <a:pPr lvl="0"/>
            <a:r>
              <a:rPr lang="en-US" dirty="0" smtClean="0"/>
              <a:t>To </a:t>
            </a:r>
            <a:r>
              <a:rPr lang="en-US" dirty="0"/>
              <a:t>maintain </a:t>
            </a:r>
            <a:r>
              <a:rPr lang="en-US" dirty="0" err="1"/>
              <a:t>equilibratory</a:t>
            </a:r>
            <a:r>
              <a:rPr lang="en-US" dirty="0"/>
              <a:t> reflexes from the input of the vestibular apparatus</a:t>
            </a:r>
            <a:endParaRPr lang="en-US" dirty="0"/>
          </a:p>
        </p:txBody>
      </p:sp>
    </p:spTree>
    <p:extLst>
      <p:ext uri="{BB962C8B-B14F-4D97-AF65-F5344CB8AC3E}">
        <p14:creationId xmlns:p14="http://schemas.microsoft.com/office/powerpoint/2010/main" val="2005310404"/>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3" descr="Chart&#10;">
            <a:extLst>
              <a:ext uri="{FF2B5EF4-FFF2-40B4-BE49-F238E27FC236}">
                <a16:creationId xmlns:a16="http://schemas.microsoft.com/office/drawing/2014/main" id="{B5F670E4-3406-294C-82F8-C8DEF2678A09}"/>
              </a:ext>
            </a:extLst>
          </p:cNvPr>
          <p:cNvGraphicFramePr>
            <a:graphicFrameLocks noGrp="1"/>
          </p:cNvGraphicFramePr>
          <p:nvPr>
            <p:ph sz="quarter" idx="10"/>
            <p:extLst>
              <p:ext uri="{D42A27DB-BD31-4B8C-83A1-F6EECF244321}">
                <p14:modId xmlns:p14="http://schemas.microsoft.com/office/powerpoint/2010/main" val="968449417"/>
              </p:ext>
            </p:extLst>
          </p:nvPr>
        </p:nvGraphicFramePr>
        <p:xfrm>
          <a:off x="1363663" y="2368550"/>
          <a:ext cx="5056187" cy="3790950"/>
        </p:xfrm>
        <a:graphic>
          <a:graphicData uri="http://schemas.openxmlformats.org/drawingml/2006/chart">
            <c:chart xmlns:c="http://schemas.openxmlformats.org/drawingml/2006/chart" xmlns:r="http://schemas.openxmlformats.org/officeDocument/2006/relationships" r:id="rId2"/>
          </a:graphicData>
        </a:graphic>
      </p:graphicFrame>
      <p:sp>
        <p:nvSpPr>
          <p:cNvPr id="8" name="Title 7">
            <a:extLst>
              <a:ext uri="{FF2B5EF4-FFF2-40B4-BE49-F238E27FC236}">
                <a16:creationId xmlns:a16="http://schemas.microsoft.com/office/drawing/2014/main" id="{AB58A585-52FA-4A45-B2D0-660EC2D22B31}"/>
              </a:ext>
            </a:extLst>
          </p:cNvPr>
          <p:cNvSpPr>
            <a:spLocks noGrp="1"/>
          </p:cNvSpPr>
          <p:nvPr>
            <p:ph type="title"/>
          </p:nvPr>
        </p:nvSpPr>
        <p:spPr/>
        <p:txBody>
          <a:bodyPr/>
          <a:lstStyle/>
          <a:p>
            <a:r>
              <a:rPr lang="en-US" dirty="0"/>
              <a:t>TITLE GOES</a:t>
            </a:r>
            <a:br>
              <a:rPr lang="en-US" dirty="0"/>
            </a:br>
            <a:r>
              <a:rPr lang="en-US" dirty="0"/>
              <a:t>HERE</a:t>
            </a:r>
          </a:p>
        </p:txBody>
      </p:sp>
      <p:sp>
        <p:nvSpPr>
          <p:cNvPr id="12" name="Text Placeholder 11">
            <a:extLst>
              <a:ext uri="{FF2B5EF4-FFF2-40B4-BE49-F238E27FC236}">
                <a16:creationId xmlns:a16="http://schemas.microsoft.com/office/drawing/2014/main" id="{F82458FA-5D5F-6A41-B047-910858C1E142}"/>
              </a:ext>
            </a:extLst>
          </p:cNvPr>
          <p:cNvSpPr>
            <a:spLocks noGrp="1"/>
          </p:cNvSpPr>
          <p:nvPr>
            <p:ph type="body" sz="quarter" idx="12"/>
          </p:nvPr>
        </p:nvSpPr>
        <p:spPr/>
        <p:txBody>
          <a:bodyPr/>
          <a:lstStyle/>
          <a:p>
            <a:r>
              <a:rPr lang="en-US" dirty="0"/>
              <a:t>SUBTITLE HERE</a:t>
            </a:r>
          </a:p>
        </p:txBody>
      </p:sp>
      <p:sp>
        <p:nvSpPr>
          <p:cNvPr id="10" name="Text Placeholder 9">
            <a:extLst>
              <a:ext uri="{FF2B5EF4-FFF2-40B4-BE49-F238E27FC236}">
                <a16:creationId xmlns:a16="http://schemas.microsoft.com/office/drawing/2014/main" id="{76C3E0A7-1C3E-0A40-AC21-1EAD4086CBB7}"/>
              </a:ext>
            </a:extLst>
          </p:cNvPr>
          <p:cNvSpPr>
            <a:spLocks noGrp="1"/>
          </p:cNvSpPr>
          <p:nvPr>
            <p:ph type="body" sz="quarter" idx="11"/>
          </p:nvPr>
        </p:nvSpPr>
        <p:spPr/>
        <p:txBody>
          <a:bodyPr/>
          <a:lstStyle/>
          <a:p>
            <a:pPr marL="0" lvl="0" indent="0">
              <a:buNone/>
            </a:pPr>
            <a:r>
              <a:rPr lang="en-US" dirty="0"/>
              <a:t>Lorem ipsum dolor sit amet, consectetur adipiscing elit. Ut gravida eros erat. Proin a tellus sed risus lobortis sagittis eu quis est. Duis ut aliquam nisi. Suspendisse vehicula mi diam, sit amet lacinia massa sodales ac. Fusce condimentum egestas nunc a maximus. Quisque et orci purus. Proin dolor mi, ultrices sit amet ipsum placerat, congue mattis turpis. Donec vestibulum eros eget mauris dignissim, ut ultricies dolor viverra. Phasellus efficitur ante nec sem convallis, in ornare est accumsan. Lorem ipsum dolor sit amet, consectetur adipiscing elit. Ut gravida eros erat. Proin a tellus sed risus lobortis sagittis eu quis est. </a:t>
            </a:r>
          </a:p>
          <a:p>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72" y="0"/>
            <a:ext cx="12118428" cy="6547945"/>
          </a:xfrm>
          <a:prstGeom prst="rect">
            <a:avLst/>
          </a:prstGeom>
        </p:spPr>
      </p:pic>
    </p:spTree>
    <p:extLst>
      <p:ext uri="{BB962C8B-B14F-4D97-AF65-F5344CB8AC3E}">
        <p14:creationId xmlns:p14="http://schemas.microsoft.com/office/powerpoint/2010/main" val="675229469"/>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EFFECT OF LESION:</a:t>
            </a:r>
            <a:endParaRPr lang="en-US" dirty="0"/>
          </a:p>
        </p:txBody>
      </p:sp>
      <p:sp>
        <p:nvSpPr>
          <p:cNvPr id="4" name="Text Placeholder 3"/>
          <p:cNvSpPr>
            <a:spLocks noGrp="1"/>
          </p:cNvSpPr>
          <p:nvPr>
            <p:ph type="body" sz="quarter" idx="11"/>
          </p:nvPr>
        </p:nvSpPr>
        <p:spPr/>
        <p:txBody>
          <a:bodyPr>
            <a:normAutofit/>
          </a:bodyPr>
          <a:lstStyle/>
          <a:p>
            <a:r>
              <a:rPr lang="en-US" sz="1600" dirty="0"/>
              <a:t>The </a:t>
            </a:r>
            <a:r>
              <a:rPr lang="en-US" sz="1600" dirty="0" err="1"/>
              <a:t>vestibulospinal</a:t>
            </a:r>
            <a:r>
              <a:rPr lang="en-US" sz="1600" dirty="0"/>
              <a:t> tracts can be damaged by injury or diseases of the spinal cord. Including: Ataxia, the person is unable to maintain his balance, especially when the eyes are closed. It is due to the loss of </a:t>
            </a:r>
            <a:r>
              <a:rPr lang="en-US" sz="1600" dirty="0" err="1"/>
              <a:t>vestibulospinal</a:t>
            </a:r>
            <a:r>
              <a:rPr lang="en-US" sz="1600" dirty="0"/>
              <a:t> reflexes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9572" y="195262"/>
            <a:ext cx="3123378" cy="336774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2950" y="1482616"/>
            <a:ext cx="2899050" cy="537538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95438" y="4137920"/>
            <a:ext cx="4342852" cy="2269706"/>
          </a:xfrm>
          <a:prstGeom prst="rect">
            <a:avLst/>
          </a:prstGeom>
        </p:spPr>
      </p:pic>
    </p:spTree>
    <p:extLst>
      <p:ext uri="{BB962C8B-B14F-4D97-AF65-F5344CB8AC3E}">
        <p14:creationId xmlns:p14="http://schemas.microsoft.com/office/powerpoint/2010/main" val="3783906319"/>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850" y="723900"/>
            <a:ext cx="10915650" cy="5486400"/>
          </a:xfrm>
          <a:prstGeom prst="rect">
            <a:avLst/>
          </a:prstGeom>
        </p:spPr>
      </p:pic>
    </p:spTree>
    <p:extLst>
      <p:ext uri="{BB962C8B-B14F-4D97-AF65-F5344CB8AC3E}">
        <p14:creationId xmlns:p14="http://schemas.microsoft.com/office/powerpoint/2010/main" val="332995570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08483C-D7E5-4BC4-A063-CD9EA2DDE84E}"/>
              </a:ext>
            </a:extLst>
          </p:cNvPr>
          <p:cNvSpPr>
            <a:spLocks noGrp="1"/>
          </p:cNvSpPr>
          <p:nvPr>
            <p:ph type="title"/>
          </p:nvPr>
        </p:nvSpPr>
        <p:spPr/>
        <p:txBody>
          <a:bodyPr>
            <a:normAutofit/>
          </a:bodyPr>
          <a:lstStyle/>
          <a:p>
            <a:r>
              <a:rPr lang="en-US" dirty="0" smtClean="0"/>
              <a:t>REFERENCE</a:t>
            </a:r>
            <a:endParaRPr lang="en-US" dirty="0"/>
          </a:p>
        </p:txBody>
      </p:sp>
      <p:sp>
        <p:nvSpPr>
          <p:cNvPr id="6" name="Text Placeholder 5">
            <a:extLst>
              <a:ext uri="{FF2B5EF4-FFF2-40B4-BE49-F238E27FC236}">
                <a16:creationId xmlns:a16="http://schemas.microsoft.com/office/drawing/2014/main" id="{9D8A0347-95CC-4E7E-B5B8-92D48FB28F1A}"/>
              </a:ext>
            </a:extLst>
          </p:cNvPr>
          <p:cNvSpPr>
            <a:spLocks noGrp="1"/>
          </p:cNvSpPr>
          <p:nvPr>
            <p:ph type="body" sz="quarter" idx="11"/>
          </p:nvPr>
        </p:nvSpPr>
        <p:spPr/>
        <p:txBody>
          <a:bodyPr>
            <a:normAutofit fontScale="85000" lnSpcReduction="20000"/>
          </a:bodyPr>
          <a:lstStyle/>
          <a:p>
            <a:pPr>
              <a:lnSpc>
                <a:spcPct val="150000"/>
              </a:lnSpc>
            </a:pPr>
            <a:r>
              <a:rPr lang="en-US" dirty="0" smtClean="0"/>
              <a:t>ANATOMYZONE</a:t>
            </a:r>
          </a:p>
          <a:p>
            <a:pPr>
              <a:lnSpc>
                <a:spcPct val="150000"/>
              </a:lnSpc>
            </a:pPr>
            <a:r>
              <a:rPr lang="en-US" dirty="0" smtClean="0"/>
              <a:t>GOOGLE</a:t>
            </a:r>
            <a:endParaRPr lang="en-US" dirty="0"/>
          </a:p>
        </p:txBody>
      </p:sp>
      <p:pic>
        <p:nvPicPr>
          <p:cNvPr id="3" name="Picture Placeholder 2"/>
          <p:cNvPicPr>
            <a:picLocks noGrp="1" noChangeAspect="1"/>
          </p:cNvPicPr>
          <p:nvPr>
            <p:ph type="pic" sz="quarter" idx="12"/>
          </p:nvPr>
        </p:nvPicPr>
        <p:blipFill rotWithShape="1">
          <a:blip r:embed="rId3">
            <a:extLst>
              <a:ext uri="{28A0092B-C50C-407E-A947-70E740481C1C}">
                <a14:useLocalDpi xmlns:a14="http://schemas.microsoft.com/office/drawing/2010/main" val="0"/>
              </a:ext>
            </a:extLst>
          </a:blip>
          <a:srcRect t="-770" b="432"/>
          <a:stretch/>
        </p:blipFill>
        <p:spPr>
          <a:xfrm>
            <a:off x="0" y="0"/>
            <a:ext cx="12192000" cy="6858000"/>
          </a:xfrm>
        </p:spPr>
      </p:pic>
    </p:spTree>
    <p:extLst>
      <p:ext uri="{BB962C8B-B14F-4D97-AF65-F5344CB8AC3E}">
        <p14:creationId xmlns:p14="http://schemas.microsoft.com/office/powerpoint/2010/main" val="2794892624"/>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B516E3E-5EFE-4EBE-B821-28A54E2B1169}"/>
              </a:ext>
            </a:extLst>
          </p:cNvPr>
          <p:cNvSpPr>
            <a:spLocks noGrp="1"/>
          </p:cNvSpPr>
          <p:nvPr>
            <p:ph type="title"/>
          </p:nvPr>
        </p:nvSpPr>
        <p:spPr/>
        <p:txBody>
          <a:bodyPr anchor="b"/>
          <a:lstStyle/>
          <a:p>
            <a:pPr lvl="0"/>
            <a:r>
              <a:rPr lang="en-US" dirty="0">
                <a:sym typeface="Bebas"/>
              </a:rPr>
              <a:t>THANK YOU</a:t>
            </a:r>
            <a:endParaRPr lang="en-US" dirty="0"/>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332" b="40694"/>
          <a:stretch/>
        </p:blipFill>
        <p:spPr>
          <a:xfrm>
            <a:off x="6135214" y="734597"/>
            <a:ext cx="5812479" cy="4067175"/>
          </a:xfrm>
          <a:prstGeom prst="rect">
            <a:avLst/>
          </a:prstGeom>
        </p:spPr>
      </p:pic>
    </p:spTree>
    <p:extLst>
      <p:ext uri="{BB962C8B-B14F-4D97-AF65-F5344CB8AC3E}">
        <p14:creationId xmlns:p14="http://schemas.microsoft.com/office/powerpoint/2010/main" val="511889710"/>
      </p:ext>
    </p:extLst>
  </p:cSld>
  <p:clrMapOvr>
    <a:masterClrMapping/>
  </p:clrMapOvr>
</p:sld>
</file>

<file path=ppt/theme/theme1.xml><?xml version="1.0" encoding="utf-8"?>
<a:theme xmlns:a="http://schemas.openxmlformats.org/drawingml/2006/main" name="Office Theme">
  <a:themeElements>
    <a:clrScheme name="Custom 25">
      <a:dk1>
        <a:srgbClr val="3F3F3F"/>
      </a:dk1>
      <a:lt1>
        <a:srgbClr val="FFFFFF"/>
      </a:lt1>
      <a:dk2>
        <a:srgbClr val="000000"/>
      </a:dk2>
      <a:lt2>
        <a:srgbClr val="A5A5A5"/>
      </a:lt2>
      <a:accent1>
        <a:srgbClr val="00194C"/>
      </a:accent1>
      <a:accent2>
        <a:srgbClr val="EAB200"/>
      </a:accent2>
      <a:accent3>
        <a:srgbClr val="DDDDDD"/>
      </a:accent3>
      <a:accent4>
        <a:srgbClr val="954F72"/>
      </a:accent4>
      <a:accent5>
        <a:srgbClr val="00843B"/>
      </a:accent5>
      <a:accent6>
        <a:srgbClr val="014067"/>
      </a:accent6>
      <a:hlink>
        <a:srgbClr val="00194C"/>
      </a:hlink>
      <a:folHlink>
        <a:srgbClr val="954F72"/>
      </a:folHlink>
    </a:clrScheme>
    <a:fontScheme name="Custom 28">
      <a:majorFont>
        <a:latin typeface="Gill Sans MT"/>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78646930_Travel presentation_AAS_v4" id="{69A0B7D3-DFC2-4DF4-94EE-39D7101E6D25}" vid="{C2C8F544-DED4-470E-87EA-91DC811D31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E2D894-9887-4C6E-B664-EB7E082F34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9DE6D2A-0A40-4DAB-B8AE-656243D6AB33}">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22A67AA4-7A39-4D54-84CA-5821BEF7F7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Travel presentation</Template>
  <TotalTime>0</TotalTime>
  <Words>309</Words>
  <Application>Microsoft Office PowerPoint</Application>
  <PresentationFormat>Widescreen</PresentationFormat>
  <Paragraphs>30</Paragraphs>
  <Slides>10</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Bebas</vt:lpstr>
      <vt:lpstr>Calibri</vt:lpstr>
      <vt:lpstr>Gill Sans</vt:lpstr>
      <vt:lpstr>Gill Sans Light</vt:lpstr>
      <vt:lpstr>Gill Sans MT</vt:lpstr>
      <vt:lpstr>Gill Sans Nova Light</vt:lpstr>
      <vt:lpstr>Helvetica Light</vt:lpstr>
      <vt:lpstr>Office Theme</vt:lpstr>
      <vt:lpstr>VESTIBULOSPINAL TRACT</vt:lpstr>
      <vt:lpstr>TRACTS:</vt:lpstr>
      <vt:lpstr>INTRO:</vt:lpstr>
      <vt:lpstr>Role and Function</vt:lpstr>
      <vt:lpstr>PowerPoint Presentation</vt:lpstr>
      <vt:lpstr>TITLE GOES HERE</vt:lpstr>
      <vt:lpstr>EFFECT OF LESION:</vt:lpstr>
      <vt:lpstr>PowerPoint Presentation</vt:lpstr>
      <vt:lpstr>REFERENCE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2023-05-06T18:51:35Z</dcterms:created>
  <dcterms:modified xsi:type="dcterms:W3CDTF">2023-05-06T19:38:58Z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